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0" r:id="rId3"/>
    <p:sldId id="312" r:id="rId4"/>
    <p:sldId id="313" r:id="rId5"/>
    <p:sldId id="321" r:id="rId6"/>
    <p:sldId id="319" r:id="rId7"/>
    <p:sldId id="315" r:id="rId8"/>
    <p:sldId id="316" r:id="rId9"/>
    <p:sldId id="320" r:id="rId10"/>
    <p:sldId id="318" r:id="rId11"/>
    <p:sldId id="323" r:id="rId12"/>
    <p:sldId id="322" r:id="rId13"/>
    <p:sldId id="324" r:id="rId14"/>
    <p:sldId id="333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11" r:id="rId24"/>
    <p:sldId id="317" r:id="rId25"/>
    <p:sldId id="289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23A"/>
    <a:srgbClr val="D92640"/>
    <a:srgbClr val="1A1A1A"/>
    <a:srgbClr val="E9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89"/>
  </p:normalViewPr>
  <p:slideViewPr>
    <p:cSldViewPr snapToGrid="0">
      <p:cViewPr varScale="1">
        <p:scale>
          <a:sx n="346" d="100"/>
          <a:sy n="346" d="100"/>
        </p:scale>
        <p:origin x="248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291CD-0D83-DE44-B2D5-F8DDDF583A95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7C505F02-1E5F-8747-9CB9-5A4B1C6D3EA3}">
      <dgm:prSet phldrT="[Testo]"/>
      <dgm:spPr/>
      <dgm:t>
        <a:bodyPr/>
        <a:lstStyle/>
        <a:p>
          <a:r>
            <a:rPr lang="it-IT" i="1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gm:t>
    </dgm:pt>
    <dgm:pt modelId="{5F213606-ABB5-524B-8958-88CBA5BC22E6}" type="parTrans" cxnId="{551461A7-CD32-8847-9F01-D6B788332273}">
      <dgm:prSet/>
      <dgm:spPr/>
      <dgm:t>
        <a:bodyPr/>
        <a:lstStyle/>
        <a:p>
          <a:endParaRPr lang="it-IT"/>
        </a:p>
      </dgm:t>
    </dgm:pt>
    <dgm:pt modelId="{D468E1B8-9BCF-3A4F-B6CB-A9906BF7B7C8}" type="sibTrans" cxnId="{551461A7-CD32-8847-9F01-D6B788332273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431DD2-487F-354F-AC7C-6EC1A68D1C12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gm:t>
    </dgm:pt>
    <dgm:pt modelId="{4C0BCDED-EF39-D14E-812F-4464E82D76E6}" type="parTrans" cxnId="{51DD2D67-6B8E-2740-BB4F-4BC9DF20555B}">
      <dgm:prSet/>
      <dgm:spPr/>
      <dgm:t>
        <a:bodyPr/>
        <a:lstStyle/>
        <a:p>
          <a:endParaRPr lang="it-IT"/>
        </a:p>
      </dgm:t>
    </dgm:pt>
    <dgm:pt modelId="{5E398244-389D-144C-814A-72E79307A0F9}" type="sibTrans" cxnId="{51DD2D67-6B8E-2740-BB4F-4BC9DF20555B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A565ED4-DC29-EA40-80BA-2619A6F4E4D6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gm:t>
    </dgm:pt>
    <dgm:pt modelId="{66787AE7-94E9-6544-BBE5-9C4E6FC17CA1}" type="parTrans" cxnId="{EC1A43DA-D3E9-784D-9FEB-1D6A192A7059}">
      <dgm:prSet/>
      <dgm:spPr/>
      <dgm:t>
        <a:bodyPr/>
        <a:lstStyle/>
        <a:p>
          <a:endParaRPr lang="it-IT"/>
        </a:p>
      </dgm:t>
    </dgm:pt>
    <dgm:pt modelId="{7CB8D9BD-0249-8943-A18B-296DEC59E7AA}" type="sibTrans" cxnId="{EC1A43DA-D3E9-784D-9FEB-1D6A192A7059}">
      <dgm:prSet/>
      <dgm:spPr/>
      <dgm:t>
        <a:bodyPr/>
        <a:lstStyle/>
        <a:p>
          <a:endParaRPr lang="it-IT"/>
        </a:p>
      </dgm:t>
    </dgm:pt>
    <dgm:pt modelId="{B82067EF-DD45-6A44-8D87-ECD5E43C9177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Analisi</a:t>
          </a:r>
        </a:p>
      </dgm:t>
    </dgm:pt>
    <dgm:pt modelId="{84BEF386-B552-F44E-8CE5-04ADF345D230}" type="parTrans" cxnId="{6EEC252D-B2FC-9040-AD1F-1669D0198CC8}">
      <dgm:prSet/>
      <dgm:spPr/>
      <dgm:t>
        <a:bodyPr/>
        <a:lstStyle/>
        <a:p>
          <a:endParaRPr lang="it-IT"/>
        </a:p>
      </dgm:t>
    </dgm:pt>
    <dgm:pt modelId="{CE32D7AE-4AB4-4443-8A23-49E973AA2B9B}" type="sibTrans" cxnId="{6EEC252D-B2FC-9040-AD1F-1669D0198CC8}">
      <dgm:prSet/>
      <dgm:spPr/>
      <dgm:t>
        <a:bodyPr/>
        <a:lstStyle/>
        <a:p>
          <a:endParaRPr lang="it-IT"/>
        </a:p>
      </dgm:t>
    </dgm:pt>
    <dgm:pt modelId="{45CE95B5-CE37-9C45-B85E-F41CF024A3DB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Uso</a:t>
          </a:r>
        </a:p>
      </dgm:t>
    </dgm:pt>
    <dgm:pt modelId="{17FEF4E1-5179-6349-8566-8376BFA3C560}" type="parTrans" cxnId="{D3A5C9FC-BD46-6340-A031-163CE76E3231}">
      <dgm:prSet/>
      <dgm:spPr/>
      <dgm:t>
        <a:bodyPr/>
        <a:lstStyle/>
        <a:p>
          <a:endParaRPr lang="it-IT"/>
        </a:p>
      </dgm:t>
    </dgm:pt>
    <dgm:pt modelId="{83D44A36-642A-7E42-8025-974ADA8362A5}" type="sibTrans" cxnId="{D3A5C9FC-BD46-6340-A031-163CE76E3231}">
      <dgm:prSet/>
      <dgm:spPr/>
      <dgm:t>
        <a:bodyPr/>
        <a:lstStyle/>
        <a:p>
          <a:endParaRPr lang="it-IT"/>
        </a:p>
      </dgm:t>
    </dgm:pt>
    <dgm:pt modelId="{F43878E4-22E1-8E46-AC40-D70FAC8EB480}" type="pres">
      <dgm:prSet presAssocID="{DD9291CD-0D83-DE44-B2D5-F8DDDF583A95}" presName="Name0" presStyleCnt="0">
        <dgm:presLayoutVars>
          <dgm:dir/>
          <dgm:resizeHandles val="exact"/>
        </dgm:presLayoutVars>
      </dgm:prSet>
      <dgm:spPr/>
    </dgm:pt>
    <dgm:pt modelId="{2AF23281-C052-0D43-898B-A2F402A1CEE1}" type="pres">
      <dgm:prSet presAssocID="{7C505F02-1E5F-8747-9CB9-5A4B1C6D3EA3}" presName="node" presStyleLbl="node1" presStyleIdx="0" presStyleCnt="5">
        <dgm:presLayoutVars>
          <dgm:bulletEnabled val="1"/>
        </dgm:presLayoutVars>
      </dgm:prSet>
      <dgm:spPr/>
    </dgm:pt>
    <dgm:pt modelId="{9DE486B0-6AA4-3C4D-A581-C5D47972EA96}" type="pres">
      <dgm:prSet presAssocID="{D468E1B8-9BCF-3A4F-B6CB-A9906BF7B7C8}" presName="sibTrans" presStyleLbl="sibTrans2D1" presStyleIdx="0" presStyleCnt="4"/>
      <dgm:spPr/>
    </dgm:pt>
    <dgm:pt modelId="{4F092FA0-BE5E-F24B-8B31-35FC34B435B7}" type="pres">
      <dgm:prSet presAssocID="{D468E1B8-9BCF-3A4F-B6CB-A9906BF7B7C8}" presName="connectorText" presStyleLbl="sibTrans2D1" presStyleIdx="0" presStyleCnt="4"/>
      <dgm:spPr/>
    </dgm:pt>
    <dgm:pt modelId="{96E32FD7-6F52-A74B-B53F-49D16EA71F00}" type="pres">
      <dgm:prSet presAssocID="{96431DD2-487F-354F-AC7C-6EC1A68D1C12}" presName="node" presStyleLbl="node1" presStyleIdx="1" presStyleCnt="5">
        <dgm:presLayoutVars>
          <dgm:bulletEnabled val="1"/>
        </dgm:presLayoutVars>
      </dgm:prSet>
      <dgm:spPr/>
    </dgm:pt>
    <dgm:pt modelId="{85CC2435-FA28-9740-B350-DE1FF31FB463}" type="pres">
      <dgm:prSet presAssocID="{5E398244-389D-144C-814A-72E79307A0F9}" presName="sibTrans" presStyleLbl="sibTrans2D1" presStyleIdx="1" presStyleCnt="4"/>
      <dgm:spPr/>
    </dgm:pt>
    <dgm:pt modelId="{8F07CAEC-4944-304D-B058-8A36339234E5}" type="pres">
      <dgm:prSet presAssocID="{5E398244-389D-144C-814A-72E79307A0F9}" presName="connectorText" presStyleLbl="sibTrans2D1" presStyleIdx="1" presStyleCnt="4"/>
      <dgm:spPr/>
    </dgm:pt>
    <dgm:pt modelId="{99CF7D25-76C7-5540-8BF9-63DB920C1953}" type="pres">
      <dgm:prSet presAssocID="{2A565ED4-DC29-EA40-80BA-2619A6F4E4D6}" presName="node" presStyleLbl="node1" presStyleIdx="2" presStyleCnt="5">
        <dgm:presLayoutVars>
          <dgm:bulletEnabled val="1"/>
        </dgm:presLayoutVars>
      </dgm:prSet>
      <dgm:spPr/>
    </dgm:pt>
    <dgm:pt modelId="{72DC2D2E-1B16-E041-84B9-369774E147E0}" type="pres">
      <dgm:prSet presAssocID="{7CB8D9BD-0249-8943-A18B-296DEC59E7AA}" presName="sibTrans" presStyleLbl="sibTrans2D1" presStyleIdx="2" presStyleCnt="4"/>
      <dgm:spPr/>
    </dgm:pt>
    <dgm:pt modelId="{E4C992CD-67B0-CF49-8888-3EBB23B35A7B}" type="pres">
      <dgm:prSet presAssocID="{7CB8D9BD-0249-8943-A18B-296DEC59E7AA}" presName="connectorText" presStyleLbl="sibTrans2D1" presStyleIdx="2" presStyleCnt="4"/>
      <dgm:spPr/>
    </dgm:pt>
    <dgm:pt modelId="{56B34C72-A410-F24D-BD63-120EA8F6BEF9}" type="pres">
      <dgm:prSet presAssocID="{B82067EF-DD45-6A44-8D87-ECD5E43C9177}" presName="node" presStyleLbl="node1" presStyleIdx="3" presStyleCnt="5">
        <dgm:presLayoutVars>
          <dgm:bulletEnabled val="1"/>
        </dgm:presLayoutVars>
      </dgm:prSet>
      <dgm:spPr/>
    </dgm:pt>
    <dgm:pt modelId="{95F6FB2A-6DB9-B247-A142-11BCFCA791B7}" type="pres">
      <dgm:prSet presAssocID="{CE32D7AE-4AB4-4443-8A23-49E973AA2B9B}" presName="sibTrans" presStyleLbl="sibTrans2D1" presStyleIdx="3" presStyleCnt="4"/>
      <dgm:spPr/>
    </dgm:pt>
    <dgm:pt modelId="{B2E72EEE-A9FB-1B43-AACB-0185865E8728}" type="pres">
      <dgm:prSet presAssocID="{CE32D7AE-4AB4-4443-8A23-49E973AA2B9B}" presName="connectorText" presStyleLbl="sibTrans2D1" presStyleIdx="3" presStyleCnt="4"/>
      <dgm:spPr/>
    </dgm:pt>
    <dgm:pt modelId="{AC0EC73D-C9CB-4241-8181-50C696D0EED1}" type="pres">
      <dgm:prSet presAssocID="{45CE95B5-CE37-9C45-B85E-F41CF024A3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419400-29F3-A94F-B67E-D377F5DA9182}" type="presOf" srcId="{5E398244-389D-144C-814A-72E79307A0F9}" destId="{85CC2435-FA28-9740-B350-DE1FF31FB463}" srcOrd="0" destOrd="0" presId="urn:microsoft.com/office/officeart/2005/8/layout/process1"/>
    <dgm:cxn modelId="{E7518B03-1AB2-9F41-B5B3-974C1849E245}" type="presOf" srcId="{2A565ED4-DC29-EA40-80BA-2619A6F4E4D6}" destId="{99CF7D25-76C7-5540-8BF9-63DB920C1953}" srcOrd="0" destOrd="0" presId="urn:microsoft.com/office/officeart/2005/8/layout/process1"/>
    <dgm:cxn modelId="{78E5920F-A8DC-DC4B-9990-0D72D1936A77}" type="presOf" srcId="{B82067EF-DD45-6A44-8D87-ECD5E43C9177}" destId="{56B34C72-A410-F24D-BD63-120EA8F6BEF9}" srcOrd="0" destOrd="0" presId="urn:microsoft.com/office/officeart/2005/8/layout/process1"/>
    <dgm:cxn modelId="{7E2DF212-C246-9244-9053-3624CF9C0442}" type="presOf" srcId="{DD9291CD-0D83-DE44-B2D5-F8DDDF583A95}" destId="{F43878E4-22E1-8E46-AC40-D70FAC8EB480}" srcOrd="0" destOrd="0" presId="urn:microsoft.com/office/officeart/2005/8/layout/process1"/>
    <dgm:cxn modelId="{6EEC252D-B2FC-9040-AD1F-1669D0198CC8}" srcId="{DD9291CD-0D83-DE44-B2D5-F8DDDF583A95}" destId="{B82067EF-DD45-6A44-8D87-ECD5E43C9177}" srcOrd="3" destOrd="0" parTransId="{84BEF386-B552-F44E-8CE5-04ADF345D230}" sibTransId="{CE32D7AE-4AB4-4443-8A23-49E973AA2B9B}"/>
    <dgm:cxn modelId="{C58CB052-54CC-474D-B60A-8A32BB538292}" type="presOf" srcId="{7CB8D9BD-0249-8943-A18B-296DEC59E7AA}" destId="{72DC2D2E-1B16-E041-84B9-369774E147E0}" srcOrd="0" destOrd="0" presId="urn:microsoft.com/office/officeart/2005/8/layout/process1"/>
    <dgm:cxn modelId="{AD4A7B55-A159-BC4F-8A53-D72F16335BDA}" type="presOf" srcId="{5E398244-389D-144C-814A-72E79307A0F9}" destId="{8F07CAEC-4944-304D-B058-8A36339234E5}" srcOrd="1" destOrd="0" presId="urn:microsoft.com/office/officeart/2005/8/layout/process1"/>
    <dgm:cxn modelId="{7A20B064-C54D-F24D-9393-0BFA4D9644CD}" type="presOf" srcId="{D468E1B8-9BCF-3A4F-B6CB-A9906BF7B7C8}" destId="{9DE486B0-6AA4-3C4D-A581-C5D47972EA96}" srcOrd="0" destOrd="0" presId="urn:microsoft.com/office/officeart/2005/8/layout/process1"/>
    <dgm:cxn modelId="{51DD2D67-6B8E-2740-BB4F-4BC9DF20555B}" srcId="{DD9291CD-0D83-DE44-B2D5-F8DDDF583A95}" destId="{96431DD2-487F-354F-AC7C-6EC1A68D1C12}" srcOrd="1" destOrd="0" parTransId="{4C0BCDED-EF39-D14E-812F-4464E82D76E6}" sibTransId="{5E398244-389D-144C-814A-72E79307A0F9}"/>
    <dgm:cxn modelId="{1B741D73-09CB-114D-93CD-0177A59B145D}" type="presOf" srcId="{CE32D7AE-4AB4-4443-8A23-49E973AA2B9B}" destId="{B2E72EEE-A9FB-1B43-AACB-0185865E8728}" srcOrd="1" destOrd="0" presId="urn:microsoft.com/office/officeart/2005/8/layout/process1"/>
    <dgm:cxn modelId="{85E81183-76C2-5042-8B29-FA4F13216B89}" type="presOf" srcId="{CE32D7AE-4AB4-4443-8A23-49E973AA2B9B}" destId="{95F6FB2A-6DB9-B247-A142-11BCFCA791B7}" srcOrd="0" destOrd="0" presId="urn:microsoft.com/office/officeart/2005/8/layout/process1"/>
    <dgm:cxn modelId="{85A1D98A-A5A1-BC43-BD10-3ADFE43861B9}" type="presOf" srcId="{D468E1B8-9BCF-3A4F-B6CB-A9906BF7B7C8}" destId="{4F092FA0-BE5E-F24B-8B31-35FC34B435B7}" srcOrd="1" destOrd="0" presId="urn:microsoft.com/office/officeart/2005/8/layout/process1"/>
    <dgm:cxn modelId="{D76E6F9A-15E8-384B-A9F5-1768B65C5110}" type="presOf" srcId="{96431DD2-487F-354F-AC7C-6EC1A68D1C12}" destId="{96E32FD7-6F52-A74B-B53F-49D16EA71F00}" srcOrd="0" destOrd="0" presId="urn:microsoft.com/office/officeart/2005/8/layout/process1"/>
    <dgm:cxn modelId="{551461A7-CD32-8847-9F01-D6B788332273}" srcId="{DD9291CD-0D83-DE44-B2D5-F8DDDF583A95}" destId="{7C505F02-1E5F-8747-9CB9-5A4B1C6D3EA3}" srcOrd="0" destOrd="0" parTransId="{5F213606-ABB5-524B-8958-88CBA5BC22E6}" sibTransId="{D468E1B8-9BCF-3A4F-B6CB-A9906BF7B7C8}"/>
    <dgm:cxn modelId="{09FE70B6-F828-2A4C-AB9A-6AE9ED0476B3}" type="presOf" srcId="{45CE95B5-CE37-9C45-B85E-F41CF024A3DB}" destId="{AC0EC73D-C9CB-4241-8181-50C696D0EED1}" srcOrd="0" destOrd="0" presId="urn:microsoft.com/office/officeart/2005/8/layout/process1"/>
    <dgm:cxn modelId="{AEBFF0C7-C040-9F49-9E5E-9782B8394158}" type="presOf" srcId="{7C505F02-1E5F-8747-9CB9-5A4B1C6D3EA3}" destId="{2AF23281-C052-0D43-898B-A2F402A1CEE1}" srcOrd="0" destOrd="0" presId="urn:microsoft.com/office/officeart/2005/8/layout/process1"/>
    <dgm:cxn modelId="{EC1A43DA-D3E9-784D-9FEB-1D6A192A7059}" srcId="{DD9291CD-0D83-DE44-B2D5-F8DDDF583A95}" destId="{2A565ED4-DC29-EA40-80BA-2619A6F4E4D6}" srcOrd="2" destOrd="0" parTransId="{66787AE7-94E9-6544-BBE5-9C4E6FC17CA1}" sibTransId="{7CB8D9BD-0249-8943-A18B-296DEC59E7AA}"/>
    <dgm:cxn modelId="{3BE8EBF8-E90F-D847-A5C9-5538A5C269CE}" type="presOf" srcId="{7CB8D9BD-0249-8943-A18B-296DEC59E7AA}" destId="{E4C992CD-67B0-CF49-8888-3EBB23B35A7B}" srcOrd="1" destOrd="0" presId="urn:microsoft.com/office/officeart/2005/8/layout/process1"/>
    <dgm:cxn modelId="{D3A5C9FC-BD46-6340-A031-163CE76E3231}" srcId="{DD9291CD-0D83-DE44-B2D5-F8DDDF583A95}" destId="{45CE95B5-CE37-9C45-B85E-F41CF024A3DB}" srcOrd="4" destOrd="0" parTransId="{17FEF4E1-5179-6349-8566-8376BFA3C560}" sibTransId="{83D44A36-642A-7E42-8025-974ADA8362A5}"/>
    <dgm:cxn modelId="{F4A346FC-3D9E-4940-B2AF-8205304D48AD}" type="presParOf" srcId="{F43878E4-22E1-8E46-AC40-D70FAC8EB480}" destId="{2AF23281-C052-0D43-898B-A2F402A1CEE1}" srcOrd="0" destOrd="0" presId="urn:microsoft.com/office/officeart/2005/8/layout/process1"/>
    <dgm:cxn modelId="{4FC16244-4FA5-2546-B48C-C31C422C4327}" type="presParOf" srcId="{F43878E4-22E1-8E46-AC40-D70FAC8EB480}" destId="{9DE486B0-6AA4-3C4D-A581-C5D47972EA96}" srcOrd="1" destOrd="0" presId="urn:microsoft.com/office/officeart/2005/8/layout/process1"/>
    <dgm:cxn modelId="{7CF01234-A2C8-1743-904F-1D73D16EAA94}" type="presParOf" srcId="{9DE486B0-6AA4-3C4D-A581-C5D47972EA96}" destId="{4F092FA0-BE5E-F24B-8B31-35FC34B435B7}" srcOrd="0" destOrd="0" presId="urn:microsoft.com/office/officeart/2005/8/layout/process1"/>
    <dgm:cxn modelId="{4C6BFB9E-C8EF-5447-B3B2-40FEF8049465}" type="presParOf" srcId="{F43878E4-22E1-8E46-AC40-D70FAC8EB480}" destId="{96E32FD7-6F52-A74B-B53F-49D16EA71F00}" srcOrd="2" destOrd="0" presId="urn:microsoft.com/office/officeart/2005/8/layout/process1"/>
    <dgm:cxn modelId="{A9757B33-E216-3742-963D-E3475EEF1619}" type="presParOf" srcId="{F43878E4-22E1-8E46-AC40-D70FAC8EB480}" destId="{85CC2435-FA28-9740-B350-DE1FF31FB463}" srcOrd="3" destOrd="0" presId="urn:microsoft.com/office/officeart/2005/8/layout/process1"/>
    <dgm:cxn modelId="{430CB579-285C-A64E-89ED-85634241ED35}" type="presParOf" srcId="{85CC2435-FA28-9740-B350-DE1FF31FB463}" destId="{8F07CAEC-4944-304D-B058-8A36339234E5}" srcOrd="0" destOrd="0" presId="urn:microsoft.com/office/officeart/2005/8/layout/process1"/>
    <dgm:cxn modelId="{616B3C3F-F92D-2348-A921-0E9CDB1E58A5}" type="presParOf" srcId="{F43878E4-22E1-8E46-AC40-D70FAC8EB480}" destId="{99CF7D25-76C7-5540-8BF9-63DB920C1953}" srcOrd="4" destOrd="0" presId="urn:microsoft.com/office/officeart/2005/8/layout/process1"/>
    <dgm:cxn modelId="{FCB20A8D-2E4F-B247-8EF3-4DB0274B9E6A}" type="presParOf" srcId="{F43878E4-22E1-8E46-AC40-D70FAC8EB480}" destId="{72DC2D2E-1B16-E041-84B9-369774E147E0}" srcOrd="5" destOrd="0" presId="urn:microsoft.com/office/officeart/2005/8/layout/process1"/>
    <dgm:cxn modelId="{D81D3417-D65D-EB48-8AD9-FFD883DF6C7E}" type="presParOf" srcId="{72DC2D2E-1B16-E041-84B9-369774E147E0}" destId="{E4C992CD-67B0-CF49-8888-3EBB23B35A7B}" srcOrd="0" destOrd="0" presId="urn:microsoft.com/office/officeart/2005/8/layout/process1"/>
    <dgm:cxn modelId="{1E51570D-6CED-6341-8228-BBA80F8C6E9D}" type="presParOf" srcId="{F43878E4-22E1-8E46-AC40-D70FAC8EB480}" destId="{56B34C72-A410-F24D-BD63-120EA8F6BEF9}" srcOrd="6" destOrd="0" presId="urn:microsoft.com/office/officeart/2005/8/layout/process1"/>
    <dgm:cxn modelId="{4F0519D6-21C1-1D48-A66D-055EE47ED66F}" type="presParOf" srcId="{F43878E4-22E1-8E46-AC40-D70FAC8EB480}" destId="{95F6FB2A-6DB9-B247-A142-11BCFCA791B7}" srcOrd="7" destOrd="0" presId="urn:microsoft.com/office/officeart/2005/8/layout/process1"/>
    <dgm:cxn modelId="{FC25D9DD-CF5C-B742-B379-210493A736B5}" type="presParOf" srcId="{95F6FB2A-6DB9-B247-A142-11BCFCA791B7}" destId="{B2E72EEE-A9FB-1B43-AACB-0185865E8728}" srcOrd="0" destOrd="0" presId="urn:microsoft.com/office/officeart/2005/8/layout/process1"/>
    <dgm:cxn modelId="{998F4DA3-468C-694F-BD1C-44585C9D5B44}" type="presParOf" srcId="{F43878E4-22E1-8E46-AC40-D70FAC8EB480}" destId="{AC0EC73D-C9CB-4241-8181-50C696D0EED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9291CD-0D83-DE44-B2D5-F8DDDF583A95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7C505F02-1E5F-8747-9CB9-5A4B1C6D3EA3}">
      <dgm:prSet phldrT="[Testo]"/>
      <dgm:spPr/>
      <dgm:t>
        <a:bodyPr/>
        <a:lstStyle/>
        <a:p>
          <a:r>
            <a:rPr lang="it-IT" i="1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gm:t>
    </dgm:pt>
    <dgm:pt modelId="{5F213606-ABB5-524B-8958-88CBA5BC22E6}" type="parTrans" cxnId="{551461A7-CD32-8847-9F01-D6B788332273}">
      <dgm:prSet/>
      <dgm:spPr/>
      <dgm:t>
        <a:bodyPr/>
        <a:lstStyle/>
        <a:p>
          <a:endParaRPr lang="it-IT"/>
        </a:p>
      </dgm:t>
    </dgm:pt>
    <dgm:pt modelId="{D468E1B8-9BCF-3A4F-B6CB-A9906BF7B7C8}" type="sibTrans" cxnId="{551461A7-CD32-8847-9F01-D6B788332273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431DD2-487F-354F-AC7C-6EC1A68D1C12}">
      <dgm:prSet phldrT="[Testo]"/>
      <dgm:spPr>
        <a:solidFill>
          <a:srgbClr val="FF0000"/>
        </a:solidFill>
      </dgm:spPr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gm:t>
    </dgm:pt>
    <dgm:pt modelId="{4C0BCDED-EF39-D14E-812F-4464E82D76E6}" type="parTrans" cxnId="{51DD2D67-6B8E-2740-BB4F-4BC9DF20555B}">
      <dgm:prSet/>
      <dgm:spPr/>
      <dgm:t>
        <a:bodyPr/>
        <a:lstStyle/>
        <a:p>
          <a:endParaRPr lang="it-IT"/>
        </a:p>
      </dgm:t>
    </dgm:pt>
    <dgm:pt modelId="{5E398244-389D-144C-814A-72E79307A0F9}" type="sibTrans" cxnId="{51DD2D67-6B8E-2740-BB4F-4BC9DF20555B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A565ED4-DC29-EA40-80BA-2619A6F4E4D6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gm:t>
    </dgm:pt>
    <dgm:pt modelId="{66787AE7-94E9-6544-BBE5-9C4E6FC17CA1}" type="parTrans" cxnId="{EC1A43DA-D3E9-784D-9FEB-1D6A192A7059}">
      <dgm:prSet/>
      <dgm:spPr/>
      <dgm:t>
        <a:bodyPr/>
        <a:lstStyle/>
        <a:p>
          <a:endParaRPr lang="it-IT"/>
        </a:p>
      </dgm:t>
    </dgm:pt>
    <dgm:pt modelId="{7CB8D9BD-0249-8943-A18B-296DEC59E7AA}" type="sibTrans" cxnId="{EC1A43DA-D3E9-784D-9FEB-1D6A192A7059}">
      <dgm:prSet/>
      <dgm:spPr/>
      <dgm:t>
        <a:bodyPr/>
        <a:lstStyle/>
        <a:p>
          <a:endParaRPr lang="it-IT"/>
        </a:p>
      </dgm:t>
    </dgm:pt>
    <dgm:pt modelId="{B82067EF-DD45-6A44-8D87-ECD5E43C9177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Analisi</a:t>
          </a:r>
        </a:p>
      </dgm:t>
    </dgm:pt>
    <dgm:pt modelId="{84BEF386-B552-F44E-8CE5-04ADF345D230}" type="parTrans" cxnId="{6EEC252D-B2FC-9040-AD1F-1669D0198CC8}">
      <dgm:prSet/>
      <dgm:spPr/>
      <dgm:t>
        <a:bodyPr/>
        <a:lstStyle/>
        <a:p>
          <a:endParaRPr lang="it-IT"/>
        </a:p>
      </dgm:t>
    </dgm:pt>
    <dgm:pt modelId="{CE32D7AE-4AB4-4443-8A23-49E973AA2B9B}" type="sibTrans" cxnId="{6EEC252D-B2FC-9040-AD1F-1669D0198CC8}">
      <dgm:prSet/>
      <dgm:spPr/>
      <dgm:t>
        <a:bodyPr/>
        <a:lstStyle/>
        <a:p>
          <a:endParaRPr lang="it-IT"/>
        </a:p>
      </dgm:t>
    </dgm:pt>
    <dgm:pt modelId="{45CE95B5-CE37-9C45-B85E-F41CF024A3DB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Uso</a:t>
          </a:r>
        </a:p>
      </dgm:t>
    </dgm:pt>
    <dgm:pt modelId="{17FEF4E1-5179-6349-8566-8376BFA3C560}" type="parTrans" cxnId="{D3A5C9FC-BD46-6340-A031-163CE76E3231}">
      <dgm:prSet/>
      <dgm:spPr/>
      <dgm:t>
        <a:bodyPr/>
        <a:lstStyle/>
        <a:p>
          <a:endParaRPr lang="it-IT"/>
        </a:p>
      </dgm:t>
    </dgm:pt>
    <dgm:pt modelId="{83D44A36-642A-7E42-8025-974ADA8362A5}" type="sibTrans" cxnId="{D3A5C9FC-BD46-6340-A031-163CE76E3231}">
      <dgm:prSet/>
      <dgm:spPr/>
      <dgm:t>
        <a:bodyPr/>
        <a:lstStyle/>
        <a:p>
          <a:endParaRPr lang="it-IT"/>
        </a:p>
      </dgm:t>
    </dgm:pt>
    <dgm:pt modelId="{F43878E4-22E1-8E46-AC40-D70FAC8EB480}" type="pres">
      <dgm:prSet presAssocID="{DD9291CD-0D83-DE44-B2D5-F8DDDF583A95}" presName="Name0" presStyleCnt="0">
        <dgm:presLayoutVars>
          <dgm:dir/>
          <dgm:resizeHandles val="exact"/>
        </dgm:presLayoutVars>
      </dgm:prSet>
      <dgm:spPr/>
    </dgm:pt>
    <dgm:pt modelId="{2AF23281-C052-0D43-898B-A2F402A1CEE1}" type="pres">
      <dgm:prSet presAssocID="{7C505F02-1E5F-8747-9CB9-5A4B1C6D3EA3}" presName="node" presStyleLbl="node1" presStyleIdx="0" presStyleCnt="5">
        <dgm:presLayoutVars>
          <dgm:bulletEnabled val="1"/>
        </dgm:presLayoutVars>
      </dgm:prSet>
      <dgm:spPr/>
    </dgm:pt>
    <dgm:pt modelId="{9DE486B0-6AA4-3C4D-A581-C5D47972EA96}" type="pres">
      <dgm:prSet presAssocID="{D468E1B8-9BCF-3A4F-B6CB-A9906BF7B7C8}" presName="sibTrans" presStyleLbl="sibTrans2D1" presStyleIdx="0" presStyleCnt="4"/>
      <dgm:spPr/>
    </dgm:pt>
    <dgm:pt modelId="{4F092FA0-BE5E-F24B-8B31-35FC34B435B7}" type="pres">
      <dgm:prSet presAssocID="{D468E1B8-9BCF-3A4F-B6CB-A9906BF7B7C8}" presName="connectorText" presStyleLbl="sibTrans2D1" presStyleIdx="0" presStyleCnt="4"/>
      <dgm:spPr/>
    </dgm:pt>
    <dgm:pt modelId="{96E32FD7-6F52-A74B-B53F-49D16EA71F00}" type="pres">
      <dgm:prSet presAssocID="{96431DD2-487F-354F-AC7C-6EC1A68D1C12}" presName="node" presStyleLbl="node1" presStyleIdx="1" presStyleCnt="5">
        <dgm:presLayoutVars>
          <dgm:bulletEnabled val="1"/>
        </dgm:presLayoutVars>
      </dgm:prSet>
      <dgm:spPr/>
    </dgm:pt>
    <dgm:pt modelId="{85CC2435-FA28-9740-B350-DE1FF31FB463}" type="pres">
      <dgm:prSet presAssocID="{5E398244-389D-144C-814A-72E79307A0F9}" presName="sibTrans" presStyleLbl="sibTrans2D1" presStyleIdx="1" presStyleCnt="4"/>
      <dgm:spPr/>
    </dgm:pt>
    <dgm:pt modelId="{8F07CAEC-4944-304D-B058-8A36339234E5}" type="pres">
      <dgm:prSet presAssocID="{5E398244-389D-144C-814A-72E79307A0F9}" presName="connectorText" presStyleLbl="sibTrans2D1" presStyleIdx="1" presStyleCnt="4"/>
      <dgm:spPr/>
    </dgm:pt>
    <dgm:pt modelId="{99CF7D25-76C7-5540-8BF9-63DB920C1953}" type="pres">
      <dgm:prSet presAssocID="{2A565ED4-DC29-EA40-80BA-2619A6F4E4D6}" presName="node" presStyleLbl="node1" presStyleIdx="2" presStyleCnt="5">
        <dgm:presLayoutVars>
          <dgm:bulletEnabled val="1"/>
        </dgm:presLayoutVars>
      </dgm:prSet>
      <dgm:spPr/>
    </dgm:pt>
    <dgm:pt modelId="{72DC2D2E-1B16-E041-84B9-369774E147E0}" type="pres">
      <dgm:prSet presAssocID="{7CB8D9BD-0249-8943-A18B-296DEC59E7AA}" presName="sibTrans" presStyleLbl="sibTrans2D1" presStyleIdx="2" presStyleCnt="4"/>
      <dgm:spPr/>
    </dgm:pt>
    <dgm:pt modelId="{E4C992CD-67B0-CF49-8888-3EBB23B35A7B}" type="pres">
      <dgm:prSet presAssocID="{7CB8D9BD-0249-8943-A18B-296DEC59E7AA}" presName="connectorText" presStyleLbl="sibTrans2D1" presStyleIdx="2" presStyleCnt="4"/>
      <dgm:spPr/>
    </dgm:pt>
    <dgm:pt modelId="{56B34C72-A410-F24D-BD63-120EA8F6BEF9}" type="pres">
      <dgm:prSet presAssocID="{B82067EF-DD45-6A44-8D87-ECD5E43C9177}" presName="node" presStyleLbl="node1" presStyleIdx="3" presStyleCnt="5">
        <dgm:presLayoutVars>
          <dgm:bulletEnabled val="1"/>
        </dgm:presLayoutVars>
      </dgm:prSet>
      <dgm:spPr/>
    </dgm:pt>
    <dgm:pt modelId="{95F6FB2A-6DB9-B247-A142-11BCFCA791B7}" type="pres">
      <dgm:prSet presAssocID="{CE32D7AE-4AB4-4443-8A23-49E973AA2B9B}" presName="sibTrans" presStyleLbl="sibTrans2D1" presStyleIdx="3" presStyleCnt="4"/>
      <dgm:spPr/>
    </dgm:pt>
    <dgm:pt modelId="{B2E72EEE-A9FB-1B43-AACB-0185865E8728}" type="pres">
      <dgm:prSet presAssocID="{CE32D7AE-4AB4-4443-8A23-49E973AA2B9B}" presName="connectorText" presStyleLbl="sibTrans2D1" presStyleIdx="3" presStyleCnt="4"/>
      <dgm:spPr/>
    </dgm:pt>
    <dgm:pt modelId="{AC0EC73D-C9CB-4241-8181-50C696D0EED1}" type="pres">
      <dgm:prSet presAssocID="{45CE95B5-CE37-9C45-B85E-F41CF024A3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419400-29F3-A94F-B67E-D377F5DA9182}" type="presOf" srcId="{5E398244-389D-144C-814A-72E79307A0F9}" destId="{85CC2435-FA28-9740-B350-DE1FF31FB463}" srcOrd="0" destOrd="0" presId="urn:microsoft.com/office/officeart/2005/8/layout/process1"/>
    <dgm:cxn modelId="{E7518B03-1AB2-9F41-B5B3-974C1849E245}" type="presOf" srcId="{2A565ED4-DC29-EA40-80BA-2619A6F4E4D6}" destId="{99CF7D25-76C7-5540-8BF9-63DB920C1953}" srcOrd="0" destOrd="0" presId="urn:microsoft.com/office/officeart/2005/8/layout/process1"/>
    <dgm:cxn modelId="{78E5920F-A8DC-DC4B-9990-0D72D1936A77}" type="presOf" srcId="{B82067EF-DD45-6A44-8D87-ECD5E43C9177}" destId="{56B34C72-A410-F24D-BD63-120EA8F6BEF9}" srcOrd="0" destOrd="0" presId="urn:microsoft.com/office/officeart/2005/8/layout/process1"/>
    <dgm:cxn modelId="{7E2DF212-C246-9244-9053-3624CF9C0442}" type="presOf" srcId="{DD9291CD-0D83-DE44-B2D5-F8DDDF583A95}" destId="{F43878E4-22E1-8E46-AC40-D70FAC8EB480}" srcOrd="0" destOrd="0" presId="urn:microsoft.com/office/officeart/2005/8/layout/process1"/>
    <dgm:cxn modelId="{6EEC252D-B2FC-9040-AD1F-1669D0198CC8}" srcId="{DD9291CD-0D83-DE44-B2D5-F8DDDF583A95}" destId="{B82067EF-DD45-6A44-8D87-ECD5E43C9177}" srcOrd="3" destOrd="0" parTransId="{84BEF386-B552-F44E-8CE5-04ADF345D230}" sibTransId="{CE32D7AE-4AB4-4443-8A23-49E973AA2B9B}"/>
    <dgm:cxn modelId="{C58CB052-54CC-474D-B60A-8A32BB538292}" type="presOf" srcId="{7CB8D9BD-0249-8943-A18B-296DEC59E7AA}" destId="{72DC2D2E-1B16-E041-84B9-369774E147E0}" srcOrd="0" destOrd="0" presId="urn:microsoft.com/office/officeart/2005/8/layout/process1"/>
    <dgm:cxn modelId="{AD4A7B55-A159-BC4F-8A53-D72F16335BDA}" type="presOf" srcId="{5E398244-389D-144C-814A-72E79307A0F9}" destId="{8F07CAEC-4944-304D-B058-8A36339234E5}" srcOrd="1" destOrd="0" presId="urn:microsoft.com/office/officeart/2005/8/layout/process1"/>
    <dgm:cxn modelId="{7A20B064-C54D-F24D-9393-0BFA4D9644CD}" type="presOf" srcId="{D468E1B8-9BCF-3A4F-B6CB-A9906BF7B7C8}" destId="{9DE486B0-6AA4-3C4D-A581-C5D47972EA96}" srcOrd="0" destOrd="0" presId="urn:microsoft.com/office/officeart/2005/8/layout/process1"/>
    <dgm:cxn modelId="{51DD2D67-6B8E-2740-BB4F-4BC9DF20555B}" srcId="{DD9291CD-0D83-DE44-B2D5-F8DDDF583A95}" destId="{96431DD2-487F-354F-AC7C-6EC1A68D1C12}" srcOrd="1" destOrd="0" parTransId="{4C0BCDED-EF39-D14E-812F-4464E82D76E6}" sibTransId="{5E398244-389D-144C-814A-72E79307A0F9}"/>
    <dgm:cxn modelId="{1B741D73-09CB-114D-93CD-0177A59B145D}" type="presOf" srcId="{CE32D7AE-4AB4-4443-8A23-49E973AA2B9B}" destId="{B2E72EEE-A9FB-1B43-AACB-0185865E8728}" srcOrd="1" destOrd="0" presId="urn:microsoft.com/office/officeart/2005/8/layout/process1"/>
    <dgm:cxn modelId="{85E81183-76C2-5042-8B29-FA4F13216B89}" type="presOf" srcId="{CE32D7AE-4AB4-4443-8A23-49E973AA2B9B}" destId="{95F6FB2A-6DB9-B247-A142-11BCFCA791B7}" srcOrd="0" destOrd="0" presId="urn:microsoft.com/office/officeart/2005/8/layout/process1"/>
    <dgm:cxn modelId="{85A1D98A-A5A1-BC43-BD10-3ADFE43861B9}" type="presOf" srcId="{D468E1B8-9BCF-3A4F-B6CB-A9906BF7B7C8}" destId="{4F092FA0-BE5E-F24B-8B31-35FC34B435B7}" srcOrd="1" destOrd="0" presId="urn:microsoft.com/office/officeart/2005/8/layout/process1"/>
    <dgm:cxn modelId="{D76E6F9A-15E8-384B-A9F5-1768B65C5110}" type="presOf" srcId="{96431DD2-487F-354F-AC7C-6EC1A68D1C12}" destId="{96E32FD7-6F52-A74B-B53F-49D16EA71F00}" srcOrd="0" destOrd="0" presId="urn:microsoft.com/office/officeart/2005/8/layout/process1"/>
    <dgm:cxn modelId="{551461A7-CD32-8847-9F01-D6B788332273}" srcId="{DD9291CD-0D83-DE44-B2D5-F8DDDF583A95}" destId="{7C505F02-1E5F-8747-9CB9-5A4B1C6D3EA3}" srcOrd="0" destOrd="0" parTransId="{5F213606-ABB5-524B-8958-88CBA5BC22E6}" sibTransId="{D468E1B8-9BCF-3A4F-B6CB-A9906BF7B7C8}"/>
    <dgm:cxn modelId="{09FE70B6-F828-2A4C-AB9A-6AE9ED0476B3}" type="presOf" srcId="{45CE95B5-CE37-9C45-B85E-F41CF024A3DB}" destId="{AC0EC73D-C9CB-4241-8181-50C696D0EED1}" srcOrd="0" destOrd="0" presId="urn:microsoft.com/office/officeart/2005/8/layout/process1"/>
    <dgm:cxn modelId="{AEBFF0C7-C040-9F49-9E5E-9782B8394158}" type="presOf" srcId="{7C505F02-1E5F-8747-9CB9-5A4B1C6D3EA3}" destId="{2AF23281-C052-0D43-898B-A2F402A1CEE1}" srcOrd="0" destOrd="0" presId="urn:microsoft.com/office/officeart/2005/8/layout/process1"/>
    <dgm:cxn modelId="{EC1A43DA-D3E9-784D-9FEB-1D6A192A7059}" srcId="{DD9291CD-0D83-DE44-B2D5-F8DDDF583A95}" destId="{2A565ED4-DC29-EA40-80BA-2619A6F4E4D6}" srcOrd="2" destOrd="0" parTransId="{66787AE7-94E9-6544-BBE5-9C4E6FC17CA1}" sibTransId="{7CB8D9BD-0249-8943-A18B-296DEC59E7AA}"/>
    <dgm:cxn modelId="{3BE8EBF8-E90F-D847-A5C9-5538A5C269CE}" type="presOf" srcId="{7CB8D9BD-0249-8943-A18B-296DEC59E7AA}" destId="{E4C992CD-67B0-CF49-8888-3EBB23B35A7B}" srcOrd="1" destOrd="0" presId="urn:microsoft.com/office/officeart/2005/8/layout/process1"/>
    <dgm:cxn modelId="{D3A5C9FC-BD46-6340-A031-163CE76E3231}" srcId="{DD9291CD-0D83-DE44-B2D5-F8DDDF583A95}" destId="{45CE95B5-CE37-9C45-B85E-F41CF024A3DB}" srcOrd="4" destOrd="0" parTransId="{17FEF4E1-5179-6349-8566-8376BFA3C560}" sibTransId="{83D44A36-642A-7E42-8025-974ADA8362A5}"/>
    <dgm:cxn modelId="{F4A346FC-3D9E-4940-B2AF-8205304D48AD}" type="presParOf" srcId="{F43878E4-22E1-8E46-AC40-D70FAC8EB480}" destId="{2AF23281-C052-0D43-898B-A2F402A1CEE1}" srcOrd="0" destOrd="0" presId="urn:microsoft.com/office/officeart/2005/8/layout/process1"/>
    <dgm:cxn modelId="{4FC16244-4FA5-2546-B48C-C31C422C4327}" type="presParOf" srcId="{F43878E4-22E1-8E46-AC40-D70FAC8EB480}" destId="{9DE486B0-6AA4-3C4D-A581-C5D47972EA96}" srcOrd="1" destOrd="0" presId="urn:microsoft.com/office/officeart/2005/8/layout/process1"/>
    <dgm:cxn modelId="{7CF01234-A2C8-1743-904F-1D73D16EAA94}" type="presParOf" srcId="{9DE486B0-6AA4-3C4D-A581-C5D47972EA96}" destId="{4F092FA0-BE5E-F24B-8B31-35FC34B435B7}" srcOrd="0" destOrd="0" presId="urn:microsoft.com/office/officeart/2005/8/layout/process1"/>
    <dgm:cxn modelId="{4C6BFB9E-C8EF-5447-B3B2-40FEF8049465}" type="presParOf" srcId="{F43878E4-22E1-8E46-AC40-D70FAC8EB480}" destId="{96E32FD7-6F52-A74B-B53F-49D16EA71F00}" srcOrd="2" destOrd="0" presId="urn:microsoft.com/office/officeart/2005/8/layout/process1"/>
    <dgm:cxn modelId="{A9757B33-E216-3742-963D-E3475EEF1619}" type="presParOf" srcId="{F43878E4-22E1-8E46-AC40-D70FAC8EB480}" destId="{85CC2435-FA28-9740-B350-DE1FF31FB463}" srcOrd="3" destOrd="0" presId="urn:microsoft.com/office/officeart/2005/8/layout/process1"/>
    <dgm:cxn modelId="{430CB579-285C-A64E-89ED-85634241ED35}" type="presParOf" srcId="{85CC2435-FA28-9740-B350-DE1FF31FB463}" destId="{8F07CAEC-4944-304D-B058-8A36339234E5}" srcOrd="0" destOrd="0" presId="urn:microsoft.com/office/officeart/2005/8/layout/process1"/>
    <dgm:cxn modelId="{616B3C3F-F92D-2348-A921-0E9CDB1E58A5}" type="presParOf" srcId="{F43878E4-22E1-8E46-AC40-D70FAC8EB480}" destId="{99CF7D25-76C7-5540-8BF9-63DB920C1953}" srcOrd="4" destOrd="0" presId="urn:microsoft.com/office/officeart/2005/8/layout/process1"/>
    <dgm:cxn modelId="{FCB20A8D-2E4F-B247-8EF3-4DB0274B9E6A}" type="presParOf" srcId="{F43878E4-22E1-8E46-AC40-D70FAC8EB480}" destId="{72DC2D2E-1B16-E041-84B9-369774E147E0}" srcOrd="5" destOrd="0" presId="urn:microsoft.com/office/officeart/2005/8/layout/process1"/>
    <dgm:cxn modelId="{D81D3417-D65D-EB48-8AD9-FFD883DF6C7E}" type="presParOf" srcId="{72DC2D2E-1B16-E041-84B9-369774E147E0}" destId="{E4C992CD-67B0-CF49-8888-3EBB23B35A7B}" srcOrd="0" destOrd="0" presId="urn:microsoft.com/office/officeart/2005/8/layout/process1"/>
    <dgm:cxn modelId="{1E51570D-6CED-6341-8228-BBA80F8C6E9D}" type="presParOf" srcId="{F43878E4-22E1-8E46-AC40-D70FAC8EB480}" destId="{56B34C72-A410-F24D-BD63-120EA8F6BEF9}" srcOrd="6" destOrd="0" presId="urn:microsoft.com/office/officeart/2005/8/layout/process1"/>
    <dgm:cxn modelId="{4F0519D6-21C1-1D48-A66D-055EE47ED66F}" type="presParOf" srcId="{F43878E4-22E1-8E46-AC40-D70FAC8EB480}" destId="{95F6FB2A-6DB9-B247-A142-11BCFCA791B7}" srcOrd="7" destOrd="0" presId="urn:microsoft.com/office/officeart/2005/8/layout/process1"/>
    <dgm:cxn modelId="{FC25D9DD-CF5C-B742-B379-210493A736B5}" type="presParOf" srcId="{95F6FB2A-6DB9-B247-A142-11BCFCA791B7}" destId="{B2E72EEE-A9FB-1B43-AACB-0185865E8728}" srcOrd="0" destOrd="0" presId="urn:microsoft.com/office/officeart/2005/8/layout/process1"/>
    <dgm:cxn modelId="{998F4DA3-468C-694F-BD1C-44585C9D5B44}" type="presParOf" srcId="{F43878E4-22E1-8E46-AC40-D70FAC8EB480}" destId="{AC0EC73D-C9CB-4241-8181-50C696D0EED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9291CD-0D83-DE44-B2D5-F8DDDF583A95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7C505F02-1E5F-8747-9CB9-5A4B1C6D3EA3}">
      <dgm:prSet phldrT="[Testo]"/>
      <dgm:spPr/>
      <dgm:t>
        <a:bodyPr/>
        <a:lstStyle/>
        <a:p>
          <a:r>
            <a:rPr lang="it-IT" i="1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gm:t>
    </dgm:pt>
    <dgm:pt modelId="{5F213606-ABB5-524B-8958-88CBA5BC22E6}" type="parTrans" cxnId="{551461A7-CD32-8847-9F01-D6B788332273}">
      <dgm:prSet/>
      <dgm:spPr/>
      <dgm:t>
        <a:bodyPr/>
        <a:lstStyle/>
        <a:p>
          <a:endParaRPr lang="it-IT"/>
        </a:p>
      </dgm:t>
    </dgm:pt>
    <dgm:pt modelId="{D468E1B8-9BCF-3A4F-B6CB-A9906BF7B7C8}" type="sibTrans" cxnId="{551461A7-CD32-8847-9F01-D6B788332273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431DD2-487F-354F-AC7C-6EC1A68D1C12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gm:t>
    </dgm:pt>
    <dgm:pt modelId="{4C0BCDED-EF39-D14E-812F-4464E82D76E6}" type="parTrans" cxnId="{51DD2D67-6B8E-2740-BB4F-4BC9DF20555B}">
      <dgm:prSet/>
      <dgm:spPr/>
      <dgm:t>
        <a:bodyPr/>
        <a:lstStyle/>
        <a:p>
          <a:endParaRPr lang="it-IT"/>
        </a:p>
      </dgm:t>
    </dgm:pt>
    <dgm:pt modelId="{5E398244-389D-144C-814A-72E79307A0F9}" type="sibTrans" cxnId="{51DD2D67-6B8E-2740-BB4F-4BC9DF20555B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A565ED4-DC29-EA40-80BA-2619A6F4E4D6}">
      <dgm:prSet phldrT="[Testo]"/>
      <dgm:spPr>
        <a:solidFill>
          <a:srgbClr val="FF0000"/>
        </a:solidFill>
      </dgm:spPr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gm:t>
    </dgm:pt>
    <dgm:pt modelId="{66787AE7-94E9-6544-BBE5-9C4E6FC17CA1}" type="parTrans" cxnId="{EC1A43DA-D3E9-784D-9FEB-1D6A192A7059}">
      <dgm:prSet/>
      <dgm:spPr/>
      <dgm:t>
        <a:bodyPr/>
        <a:lstStyle/>
        <a:p>
          <a:endParaRPr lang="it-IT"/>
        </a:p>
      </dgm:t>
    </dgm:pt>
    <dgm:pt modelId="{7CB8D9BD-0249-8943-A18B-296DEC59E7AA}" type="sibTrans" cxnId="{EC1A43DA-D3E9-784D-9FEB-1D6A192A7059}">
      <dgm:prSet/>
      <dgm:spPr/>
      <dgm:t>
        <a:bodyPr/>
        <a:lstStyle/>
        <a:p>
          <a:endParaRPr lang="it-IT"/>
        </a:p>
      </dgm:t>
    </dgm:pt>
    <dgm:pt modelId="{B82067EF-DD45-6A44-8D87-ECD5E43C9177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Analisi</a:t>
          </a:r>
        </a:p>
      </dgm:t>
    </dgm:pt>
    <dgm:pt modelId="{84BEF386-B552-F44E-8CE5-04ADF345D230}" type="parTrans" cxnId="{6EEC252D-B2FC-9040-AD1F-1669D0198CC8}">
      <dgm:prSet/>
      <dgm:spPr/>
      <dgm:t>
        <a:bodyPr/>
        <a:lstStyle/>
        <a:p>
          <a:endParaRPr lang="it-IT"/>
        </a:p>
      </dgm:t>
    </dgm:pt>
    <dgm:pt modelId="{CE32D7AE-4AB4-4443-8A23-49E973AA2B9B}" type="sibTrans" cxnId="{6EEC252D-B2FC-9040-AD1F-1669D0198CC8}">
      <dgm:prSet/>
      <dgm:spPr/>
      <dgm:t>
        <a:bodyPr/>
        <a:lstStyle/>
        <a:p>
          <a:endParaRPr lang="it-IT"/>
        </a:p>
      </dgm:t>
    </dgm:pt>
    <dgm:pt modelId="{45CE95B5-CE37-9C45-B85E-F41CF024A3DB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Uso</a:t>
          </a:r>
        </a:p>
      </dgm:t>
    </dgm:pt>
    <dgm:pt modelId="{17FEF4E1-5179-6349-8566-8376BFA3C560}" type="parTrans" cxnId="{D3A5C9FC-BD46-6340-A031-163CE76E3231}">
      <dgm:prSet/>
      <dgm:spPr/>
      <dgm:t>
        <a:bodyPr/>
        <a:lstStyle/>
        <a:p>
          <a:endParaRPr lang="it-IT"/>
        </a:p>
      </dgm:t>
    </dgm:pt>
    <dgm:pt modelId="{83D44A36-642A-7E42-8025-974ADA8362A5}" type="sibTrans" cxnId="{D3A5C9FC-BD46-6340-A031-163CE76E3231}">
      <dgm:prSet/>
      <dgm:spPr/>
      <dgm:t>
        <a:bodyPr/>
        <a:lstStyle/>
        <a:p>
          <a:endParaRPr lang="it-IT"/>
        </a:p>
      </dgm:t>
    </dgm:pt>
    <dgm:pt modelId="{F43878E4-22E1-8E46-AC40-D70FAC8EB480}" type="pres">
      <dgm:prSet presAssocID="{DD9291CD-0D83-DE44-B2D5-F8DDDF583A95}" presName="Name0" presStyleCnt="0">
        <dgm:presLayoutVars>
          <dgm:dir/>
          <dgm:resizeHandles val="exact"/>
        </dgm:presLayoutVars>
      </dgm:prSet>
      <dgm:spPr/>
    </dgm:pt>
    <dgm:pt modelId="{2AF23281-C052-0D43-898B-A2F402A1CEE1}" type="pres">
      <dgm:prSet presAssocID="{7C505F02-1E5F-8747-9CB9-5A4B1C6D3EA3}" presName="node" presStyleLbl="node1" presStyleIdx="0" presStyleCnt="5">
        <dgm:presLayoutVars>
          <dgm:bulletEnabled val="1"/>
        </dgm:presLayoutVars>
      </dgm:prSet>
      <dgm:spPr/>
    </dgm:pt>
    <dgm:pt modelId="{9DE486B0-6AA4-3C4D-A581-C5D47972EA96}" type="pres">
      <dgm:prSet presAssocID="{D468E1B8-9BCF-3A4F-B6CB-A9906BF7B7C8}" presName="sibTrans" presStyleLbl="sibTrans2D1" presStyleIdx="0" presStyleCnt="4"/>
      <dgm:spPr/>
    </dgm:pt>
    <dgm:pt modelId="{4F092FA0-BE5E-F24B-8B31-35FC34B435B7}" type="pres">
      <dgm:prSet presAssocID="{D468E1B8-9BCF-3A4F-B6CB-A9906BF7B7C8}" presName="connectorText" presStyleLbl="sibTrans2D1" presStyleIdx="0" presStyleCnt="4"/>
      <dgm:spPr/>
    </dgm:pt>
    <dgm:pt modelId="{96E32FD7-6F52-A74B-B53F-49D16EA71F00}" type="pres">
      <dgm:prSet presAssocID="{96431DD2-487F-354F-AC7C-6EC1A68D1C12}" presName="node" presStyleLbl="node1" presStyleIdx="1" presStyleCnt="5">
        <dgm:presLayoutVars>
          <dgm:bulletEnabled val="1"/>
        </dgm:presLayoutVars>
      </dgm:prSet>
      <dgm:spPr/>
    </dgm:pt>
    <dgm:pt modelId="{85CC2435-FA28-9740-B350-DE1FF31FB463}" type="pres">
      <dgm:prSet presAssocID="{5E398244-389D-144C-814A-72E79307A0F9}" presName="sibTrans" presStyleLbl="sibTrans2D1" presStyleIdx="1" presStyleCnt="4"/>
      <dgm:spPr/>
    </dgm:pt>
    <dgm:pt modelId="{8F07CAEC-4944-304D-B058-8A36339234E5}" type="pres">
      <dgm:prSet presAssocID="{5E398244-389D-144C-814A-72E79307A0F9}" presName="connectorText" presStyleLbl="sibTrans2D1" presStyleIdx="1" presStyleCnt="4"/>
      <dgm:spPr/>
    </dgm:pt>
    <dgm:pt modelId="{99CF7D25-76C7-5540-8BF9-63DB920C1953}" type="pres">
      <dgm:prSet presAssocID="{2A565ED4-DC29-EA40-80BA-2619A6F4E4D6}" presName="node" presStyleLbl="node1" presStyleIdx="2" presStyleCnt="5">
        <dgm:presLayoutVars>
          <dgm:bulletEnabled val="1"/>
        </dgm:presLayoutVars>
      </dgm:prSet>
      <dgm:spPr/>
    </dgm:pt>
    <dgm:pt modelId="{72DC2D2E-1B16-E041-84B9-369774E147E0}" type="pres">
      <dgm:prSet presAssocID="{7CB8D9BD-0249-8943-A18B-296DEC59E7AA}" presName="sibTrans" presStyleLbl="sibTrans2D1" presStyleIdx="2" presStyleCnt="4"/>
      <dgm:spPr/>
    </dgm:pt>
    <dgm:pt modelId="{E4C992CD-67B0-CF49-8888-3EBB23B35A7B}" type="pres">
      <dgm:prSet presAssocID="{7CB8D9BD-0249-8943-A18B-296DEC59E7AA}" presName="connectorText" presStyleLbl="sibTrans2D1" presStyleIdx="2" presStyleCnt="4"/>
      <dgm:spPr/>
    </dgm:pt>
    <dgm:pt modelId="{56B34C72-A410-F24D-BD63-120EA8F6BEF9}" type="pres">
      <dgm:prSet presAssocID="{B82067EF-DD45-6A44-8D87-ECD5E43C9177}" presName="node" presStyleLbl="node1" presStyleIdx="3" presStyleCnt="5">
        <dgm:presLayoutVars>
          <dgm:bulletEnabled val="1"/>
        </dgm:presLayoutVars>
      </dgm:prSet>
      <dgm:spPr/>
    </dgm:pt>
    <dgm:pt modelId="{95F6FB2A-6DB9-B247-A142-11BCFCA791B7}" type="pres">
      <dgm:prSet presAssocID="{CE32D7AE-4AB4-4443-8A23-49E973AA2B9B}" presName="sibTrans" presStyleLbl="sibTrans2D1" presStyleIdx="3" presStyleCnt="4"/>
      <dgm:spPr/>
    </dgm:pt>
    <dgm:pt modelId="{B2E72EEE-A9FB-1B43-AACB-0185865E8728}" type="pres">
      <dgm:prSet presAssocID="{CE32D7AE-4AB4-4443-8A23-49E973AA2B9B}" presName="connectorText" presStyleLbl="sibTrans2D1" presStyleIdx="3" presStyleCnt="4"/>
      <dgm:spPr/>
    </dgm:pt>
    <dgm:pt modelId="{AC0EC73D-C9CB-4241-8181-50C696D0EED1}" type="pres">
      <dgm:prSet presAssocID="{45CE95B5-CE37-9C45-B85E-F41CF024A3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419400-29F3-A94F-B67E-D377F5DA9182}" type="presOf" srcId="{5E398244-389D-144C-814A-72E79307A0F9}" destId="{85CC2435-FA28-9740-B350-DE1FF31FB463}" srcOrd="0" destOrd="0" presId="urn:microsoft.com/office/officeart/2005/8/layout/process1"/>
    <dgm:cxn modelId="{E7518B03-1AB2-9F41-B5B3-974C1849E245}" type="presOf" srcId="{2A565ED4-DC29-EA40-80BA-2619A6F4E4D6}" destId="{99CF7D25-76C7-5540-8BF9-63DB920C1953}" srcOrd="0" destOrd="0" presId="urn:microsoft.com/office/officeart/2005/8/layout/process1"/>
    <dgm:cxn modelId="{78E5920F-A8DC-DC4B-9990-0D72D1936A77}" type="presOf" srcId="{B82067EF-DD45-6A44-8D87-ECD5E43C9177}" destId="{56B34C72-A410-F24D-BD63-120EA8F6BEF9}" srcOrd="0" destOrd="0" presId="urn:microsoft.com/office/officeart/2005/8/layout/process1"/>
    <dgm:cxn modelId="{7E2DF212-C246-9244-9053-3624CF9C0442}" type="presOf" srcId="{DD9291CD-0D83-DE44-B2D5-F8DDDF583A95}" destId="{F43878E4-22E1-8E46-AC40-D70FAC8EB480}" srcOrd="0" destOrd="0" presId="urn:microsoft.com/office/officeart/2005/8/layout/process1"/>
    <dgm:cxn modelId="{6EEC252D-B2FC-9040-AD1F-1669D0198CC8}" srcId="{DD9291CD-0D83-DE44-B2D5-F8DDDF583A95}" destId="{B82067EF-DD45-6A44-8D87-ECD5E43C9177}" srcOrd="3" destOrd="0" parTransId="{84BEF386-B552-F44E-8CE5-04ADF345D230}" sibTransId="{CE32D7AE-4AB4-4443-8A23-49E973AA2B9B}"/>
    <dgm:cxn modelId="{C58CB052-54CC-474D-B60A-8A32BB538292}" type="presOf" srcId="{7CB8D9BD-0249-8943-A18B-296DEC59E7AA}" destId="{72DC2D2E-1B16-E041-84B9-369774E147E0}" srcOrd="0" destOrd="0" presId="urn:microsoft.com/office/officeart/2005/8/layout/process1"/>
    <dgm:cxn modelId="{AD4A7B55-A159-BC4F-8A53-D72F16335BDA}" type="presOf" srcId="{5E398244-389D-144C-814A-72E79307A0F9}" destId="{8F07CAEC-4944-304D-B058-8A36339234E5}" srcOrd="1" destOrd="0" presId="urn:microsoft.com/office/officeart/2005/8/layout/process1"/>
    <dgm:cxn modelId="{7A20B064-C54D-F24D-9393-0BFA4D9644CD}" type="presOf" srcId="{D468E1B8-9BCF-3A4F-B6CB-A9906BF7B7C8}" destId="{9DE486B0-6AA4-3C4D-A581-C5D47972EA96}" srcOrd="0" destOrd="0" presId="urn:microsoft.com/office/officeart/2005/8/layout/process1"/>
    <dgm:cxn modelId="{51DD2D67-6B8E-2740-BB4F-4BC9DF20555B}" srcId="{DD9291CD-0D83-DE44-B2D5-F8DDDF583A95}" destId="{96431DD2-487F-354F-AC7C-6EC1A68D1C12}" srcOrd="1" destOrd="0" parTransId="{4C0BCDED-EF39-D14E-812F-4464E82D76E6}" sibTransId="{5E398244-389D-144C-814A-72E79307A0F9}"/>
    <dgm:cxn modelId="{1B741D73-09CB-114D-93CD-0177A59B145D}" type="presOf" srcId="{CE32D7AE-4AB4-4443-8A23-49E973AA2B9B}" destId="{B2E72EEE-A9FB-1B43-AACB-0185865E8728}" srcOrd="1" destOrd="0" presId="urn:microsoft.com/office/officeart/2005/8/layout/process1"/>
    <dgm:cxn modelId="{85E81183-76C2-5042-8B29-FA4F13216B89}" type="presOf" srcId="{CE32D7AE-4AB4-4443-8A23-49E973AA2B9B}" destId="{95F6FB2A-6DB9-B247-A142-11BCFCA791B7}" srcOrd="0" destOrd="0" presId="urn:microsoft.com/office/officeart/2005/8/layout/process1"/>
    <dgm:cxn modelId="{85A1D98A-A5A1-BC43-BD10-3ADFE43861B9}" type="presOf" srcId="{D468E1B8-9BCF-3A4F-B6CB-A9906BF7B7C8}" destId="{4F092FA0-BE5E-F24B-8B31-35FC34B435B7}" srcOrd="1" destOrd="0" presId="urn:microsoft.com/office/officeart/2005/8/layout/process1"/>
    <dgm:cxn modelId="{D76E6F9A-15E8-384B-A9F5-1768B65C5110}" type="presOf" srcId="{96431DD2-487F-354F-AC7C-6EC1A68D1C12}" destId="{96E32FD7-6F52-A74B-B53F-49D16EA71F00}" srcOrd="0" destOrd="0" presId="urn:microsoft.com/office/officeart/2005/8/layout/process1"/>
    <dgm:cxn modelId="{551461A7-CD32-8847-9F01-D6B788332273}" srcId="{DD9291CD-0D83-DE44-B2D5-F8DDDF583A95}" destId="{7C505F02-1E5F-8747-9CB9-5A4B1C6D3EA3}" srcOrd="0" destOrd="0" parTransId="{5F213606-ABB5-524B-8958-88CBA5BC22E6}" sibTransId="{D468E1B8-9BCF-3A4F-B6CB-A9906BF7B7C8}"/>
    <dgm:cxn modelId="{09FE70B6-F828-2A4C-AB9A-6AE9ED0476B3}" type="presOf" srcId="{45CE95B5-CE37-9C45-B85E-F41CF024A3DB}" destId="{AC0EC73D-C9CB-4241-8181-50C696D0EED1}" srcOrd="0" destOrd="0" presId="urn:microsoft.com/office/officeart/2005/8/layout/process1"/>
    <dgm:cxn modelId="{AEBFF0C7-C040-9F49-9E5E-9782B8394158}" type="presOf" srcId="{7C505F02-1E5F-8747-9CB9-5A4B1C6D3EA3}" destId="{2AF23281-C052-0D43-898B-A2F402A1CEE1}" srcOrd="0" destOrd="0" presId="urn:microsoft.com/office/officeart/2005/8/layout/process1"/>
    <dgm:cxn modelId="{EC1A43DA-D3E9-784D-9FEB-1D6A192A7059}" srcId="{DD9291CD-0D83-DE44-B2D5-F8DDDF583A95}" destId="{2A565ED4-DC29-EA40-80BA-2619A6F4E4D6}" srcOrd="2" destOrd="0" parTransId="{66787AE7-94E9-6544-BBE5-9C4E6FC17CA1}" sibTransId="{7CB8D9BD-0249-8943-A18B-296DEC59E7AA}"/>
    <dgm:cxn modelId="{3BE8EBF8-E90F-D847-A5C9-5538A5C269CE}" type="presOf" srcId="{7CB8D9BD-0249-8943-A18B-296DEC59E7AA}" destId="{E4C992CD-67B0-CF49-8888-3EBB23B35A7B}" srcOrd="1" destOrd="0" presId="urn:microsoft.com/office/officeart/2005/8/layout/process1"/>
    <dgm:cxn modelId="{D3A5C9FC-BD46-6340-A031-163CE76E3231}" srcId="{DD9291CD-0D83-DE44-B2D5-F8DDDF583A95}" destId="{45CE95B5-CE37-9C45-B85E-F41CF024A3DB}" srcOrd="4" destOrd="0" parTransId="{17FEF4E1-5179-6349-8566-8376BFA3C560}" sibTransId="{83D44A36-642A-7E42-8025-974ADA8362A5}"/>
    <dgm:cxn modelId="{F4A346FC-3D9E-4940-B2AF-8205304D48AD}" type="presParOf" srcId="{F43878E4-22E1-8E46-AC40-D70FAC8EB480}" destId="{2AF23281-C052-0D43-898B-A2F402A1CEE1}" srcOrd="0" destOrd="0" presId="urn:microsoft.com/office/officeart/2005/8/layout/process1"/>
    <dgm:cxn modelId="{4FC16244-4FA5-2546-B48C-C31C422C4327}" type="presParOf" srcId="{F43878E4-22E1-8E46-AC40-D70FAC8EB480}" destId="{9DE486B0-6AA4-3C4D-A581-C5D47972EA96}" srcOrd="1" destOrd="0" presId="urn:microsoft.com/office/officeart/2005/8/layout/process1"/>
    <dgm:cxn modelId="{7CF01234-A2C8-1743-904F-1D73D16EAA94}" type="presParOf" srcId="{9DE486B0-6AA4-3C4D-A581-C5D47972EA96}" destId="{4F092FA0-BE5E-F24B-8B31-35FC34B435B7}" srcOrd="0" destOrd="0" presId="urn:microsoft.com/office/officeart/2005/8/layout/process1"/>
    <dgm:cxn modelId="{4C6BFB9E-C8EF-5447-B3B2-40FEF8049465}" type="presParOf" srcId="{F43878E4-22E1-8E46-AC40-D70FAC8EB480}" destId="{96E32FD7-6F52-A74B-B53F-49D16EA71F00}" srcOrd="2" destOrd="0" presId="urn:microsoft.com/office/officeart/2005/8/layout/process1"/>
    <dgm:cxn modelId="{A9757B33-E216-3742-963D-E3475EEF1619}" type="presParOf" srcId="{F43878E4-22E1-8E46-AC40-D70FAC8EB480}" destId="{85CC2435-FA28-9740-B350-DE1FF31FB463}" srcOrd="3" destOrd="0" presId="urn:microsoft.com/office/officeart/2005/8/layout/process1"/>
    <dgm:cxn modelId="{430CB579-285C-A64E-89ED-85634241ED35}" type="presParOf" srcId="{85CC2435-FA28-9740-B350-DE1FF31FB463}" destId="{8F07CAEC-4944-304D-B058-8A36339234E5}" srcOrd="0" destOrd="0" presId="urn:microsoft.com/office/officeart/2005/8/layout/process1"/>
    <dgm:cxn modelId="{616B3C3F-F92D-2348-A921-0E9CDB1E58A5}" type="presParOf" srcId="{F43878E4-22E1-8E46-AC40-D70FAC8EB480}" destId="{99CF7D25-76C7-5540-8BF9-63DB920C1953}" srcOrd="4" destOrd="0" presId="urn:microsoft.com/office/officeart/2005/8/layout/process1"/>
    <dgm:cxn modelId="{FCB20A8D-2E4F-B247-8EF3-4DB0274B9E6A}" type="presParOf" srcId="{F43878E4-22E1-8E46-AC40-D70FAC8EB480}" destId="{72DC2D2E-1B16-E041-84B9-369774E147E0}" srcOrd="5" destOrd="0" presId="urn:microsoft.com/office/officeart/2005/8/layout/process1"/>
    <dgm:cxn modelId="{D81D3417-D65D-EB48-8AD9-FFD883DF6C7E}" type="presParOf" srcId="{72DC2D2E-1B16-E041-84B9-369774E147E0}" destId="{E4C992CD-67B0-CF49-8888-3EBB23B35A7B}" srcOrd="0" destOrd="0" presId="urn:microsoft.com/office/officeart/2005/8/layout/process1"/>
    <dgm:cxn modelId="{1E51570D-6CED-6341-8228-BBA80F8C6E9D}" type="presParOf" srcId="{F43878E4-22E1-8E46-AC40-D70FAC8EB480}" destId="{56B34C72-A410-F24D-BD63-120EA8F6BEF9}" srcOrd="6" destOrd="0" presId="urn:microsoft.com/office/officeart/2005/8/layout/process1"/>
    <dgm:cxn modelId="{4F0519D6-21C1-1D48-A66D-055EE47ED66F}" type="presParOf" srcId="{F43878E4-22E1-8E46-AC40-D70FAC8EB480}" destId="{95F6FB2A-6DB9-B247-A142-11BCFCA791B7}" srcOrd="7" destOrd="0" presId="urn:microsoft.com/office/officeart/2005/8/layout/process1"/>
    <dgm:cxn modelId="{FC25D9DD-CF5C-B742-B379-210493A736B5}" type="presParOf" srcId="{95F6FB2A-6DB9-B247-A142-11BCFCA791B7}" destId="{B2E72EEE-A9FB-1B43-AACB-0185865E8728}" srcOrd="0" destOrd="0" presId="urn:microsoft.com/office/officeart/2005/8/layout/process1"/>
    <dgm:cxn modelId="{998F4DA3-468C-694F-BD1C-44585C9D5B44}" type="presParOf" srcId="{F43878E4-22E1-8E46-AC40-D70FAC8EB480}" destId="{AC0EC73D-C9CB-4241-8181-50C696D0EED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9291CD-0D83-DE44-B2D5-F8DDDF583A95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7C505F02-1E5F-8747-9CB9-5A4B1C6D3EA3}">
      <dgm:prSet phldrT="[Testo]"/>
      <dgm:spPr/>
      <dgm:t>
        <a:bodyPr/>
        <a:lstStyle/>
        <a:p>
          <a:r>
            <a:rPr lang="it-IT" i="1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gm:t>
    </dgm:pt>
    <dgm:pt modelId="{5F213606-ABB5-524B-8958-88CBA5BC22E6}" type="parTrans" cxnId="{551461A7-CD32-8847-9F01-D6B788332273}">
      <dgm:prSet/>
      <dgm:spPr/>
      <dgm:t>
        <a:bodyPr/>
        <a:lstStyle/>
        <a:p>
          <a:endParaRPr lang="it-IT"/>
        </a:p>
      </dgm:t>
    </dgm:pt>
    <dgm:pt modelId="{D468E1B8-9BCF-3A4F-B6CB-A9906BF7B7C8}" type="sibTrans" cxnId="{551461A7-CD32-8847-9F01-D6B788332273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431DD2-487F-354F-AC7C-6EC1A68D1C12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gm:t>
    </dgm:pt>
    <dgm:pt modelId="{4C0BCDED-EF39-D14E-812F-4464E82D76E6}" type="parTrans" cxnId="{51DD2D67-6B8E-2740-BB4F-4BC9DF20555B}">
      <dgm:prSet/>
      <dgm:spPr/>
      <dgm:t>
        <a:bodyPr/>
        <a:lstStyle/>
        <a:p>
          <a:endParaRPr lang="it-IT"/>
        </a:p>
      </dgm:t>
    </dgm:pt>
    <dgm:pt modelId="{5E398244-389D-144C-814A-72E79307A0F9}" type="sibTrans" cxnId="{51DD2D67-6B8E-2740-BB4F-4BC9DF20555B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A565ED4-DC29-EA40-80BA-2619A6F4E4D6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gm:t>
    </dgm:pt>
    <dgm:pt modelId="{66787AE7-94E9-6544-BBE5-9C4E6FC17CA1}" type="parTrans" cxnId="{EC1A43DA-D3E9-784D-9FEB-1D6A192A7059}">
      <dgm:prSet/>
      <dgm:spPr/>
      <dgm:t>
        <a:bodyPr/>
        <a:lstStyle/>
        <a:p>
          <a:endParaRPr lang="it-IT"/>
        </a:p>
      </dgm:t>
    </dgm:pt>
    <dgm:pt modelId="{7CB8D9BD-0249-8943-A18B-296DEC59E7AA}" type="sibTrans" cxnId="{EC1A43DA-D3E9-784D-9FEB-1D6A192A7059}">
      <dgm:prSet/>
      <dgm:spPr/>
      <dgm:t>
        <a:bodyPr/>
        <a:lstStyle/>
        <a:p>
          <a:endParaRPr lang="it-IT"/>
        </a:p>
      </dgm:t>
    </dgm:pt>
    <dgm:pt modelId="{B82067EF-DD45-6A44-8D87-ECD5E43C9177}">
      <dgm:prSet/>
      <dgm:spPr>
        <a:solidFill>
          <a:srgbClr val="FF0000"/>
        </a:solidFill>
      </dgm:spPr>
      <dgm:t>
        <a:bodyPr/>
        <a:lstStyle/>
        <a:p>
          <a:r>
            <a:rPr lang="it-IT">
              <a:solidFill>
                <a:schemeClr val="bg2"/>
              </a:solidFill>
            </a:rPr>
            <a:t>Analisi</a:t>
          </a:r>
        </a:p>
      </dgm:t>
    </dgm:pt>
    <dgm:pt modelId="{84BEF386-B552-F44E-8CE5-04ADF345D230}" type="parTrans" cxnId="{6EEC252D-B2FC-9040-AD1F-1669D0198CC8}">
      <dgm:prSet/>
      <dgm:spPr/>
      <dgm:t>
        <a:bodyPr/>
        <a:lstStyle/>
        <a:p>
          <a:endParaRPr lang="it-IT"/>
        </a:p>
      </dgm:t>
    </dgm:pt>
    <dgm:pt modelId="{CE32D7AE-4AB4-4443-8A23-49E973AA2B9B}" type="sibTrans" cxnId="{6EEC252D-B2FC-9040-AD1F-1669D0198CC8}">
      <dgm:prSet/>
      <dgm:spPr/>
      <dgm:t>
        <a:bodyPr/>
        <a:lstStyle/>
        <a:p>
          <a:endParaRPr lang="it-IT"/>
        </a:p>
      </dgm:t>
    </dgm:pt>
    <dgm:pt modelId="{45CE95B5-CE37-9C45-B85E-F41CF024A3DB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Uso</a:t>
          </a:r>
        </a:p>
      </dgm:t>
    </dgm:pt>
    <dgm:pt modelId="{17FEF4E1-5179-6349-8566-8376BFA3C560}" type="parTrans" cxnId="{D3A5C9FC-BD46-6340-A031-163CE76E3231}">
      <dgm:prSet/>
      <dgm:spPr/>
      <dgm:t>
        <a:bodyPr/>
        <a:lstStyle/>
        <a:p>
          <a:endParaRPr lang="it-IT"/>
        </a:p>
      </dgm:t>
    </dgm:pt>
    <dgm:pt modelId="{83D44A36-642A-7E42-8025-974ADA8362A5}" type="sibTrans" cxnId="{D3A5C9FC-BD46-6340-A031-163CE76E3231}">
      <dgm:prSet/>
      <dgm:spPr/>
      <dgm:t>
        <a:bodyPr/>
        <a:lstStyle/>
        <a:p>
          <a:endParaRPr lang="it-IT"/>
        </a:p>
      </dgm:t>
    </dgm:pt>
    <dgm:pt modelId="{F43878E4-22E1-8E46-AC40-D70FAC8EB480}" type="pres">
      <dgm:prSet presAssocID="{DD9291CD-0D83-DE44-B2D5-F8DDDF583A95}" presName="Name0" presStyleCnt="0">
        <dgm:presLayoutVars>
          <dgm:dir/>
          <dgm:resizeHandles val="exact"/>
        </dgm:presLayoutVars>
      </dgm:prSet>
      <dgm:spPr/>
    </dgm:pt>
    <dgm:pt modelId="{2AF23281-C052-0D43-898B-A2F402A1CEE1}" type="pres">
      <dgm:prSet presAssocID="{7C505F02-1E5F-8747-9CB9-5A4B1C6D3EA3}" presName="node" presStyleLbl="node1" presStyleIdx="0" presStyleCnt="5">
        <dgm:presLayoutVars>
          <dgm:bulletEnabled val="1"/>
        </dgm:presLayoutVars>
      </dgm:prSet>
      <dgm:spPr/>
    </dgm:pt>
    <dgm:pt modelId="{9DE486B0-6AA4-3C4D-A581-C5D47972EA96}" type="pres">
      <dgm:prSet presAssocID="{D468E1B8-9BCF-3A4F-B6CB-A9906BF7B7C8}" presName="sibTrans" presStyleLbl="sibTrans2D1" presStyleIdx="0" presStyleCnt="4"/>
      <dgm:spPr/>
    </dgm:pt>
    <dgm:pt modelId="{4F092FA0-BE5E-F24B-8B31-35FC34B435B7}" type="pres">
      <dgm:prSet presAssocID="{D468E1B8-9BCF-3A4F-B6CB-A9906BF7B7C8}" presName="connectorText" presStyleLbl="sibTrans2D1" presStyleIdx="0" presStyleCnt="4"/>
      <dgm:spPr/>
    </dgm:pt>
    <dgm:pt modelId="{96E32FD7-6F52-A74B-B53F-49D16EA71F00}" type="pres">
      <dgm:prSet presAssocID="{96431DD2-487F-354F-AC7C-6EC1A68D1C12}" presName="node" presStyleLbl="node1" presStyleIdx="1" presStyleCnt="5">
        <dgm:presLayoutVars>
          <dgm:bulletEnabled val="1"/>
        </dgm:presLayoutVars>
      </dgm:prSet>
      <dgm:spPr/>
    </dgm:pt>
    <dgm:pt modelId="{85CC2435-FA28-9740-B350-DE1FF31FB463}" type="pres">
      <dgm:prSet presAssocID="{5E398244-389D-144C-814A-72E79307A0F9}" presName="sibTrans" presStyleLbl="sibTrans2D1" presStyleIdx="1" presStyleCnt="4"/>
      <dgm:spPr/>
    </dgm:pt>
    <dgm:pt modelId="{8F07CAEC-4944-304D-B058-8A36339234E5}" type="pres">
      <dgm:prSet presAssocID="{5E398244-389D-144C-814A-72E79307A0F9}" presName="connectorText" presStyleLbl="sibTrans2D1" presStyleIdx="1" presStyleCnt="4"/>
      <dgm:spPr/>
    </dgm:pt>
    <dgm:pt modelId="{99CF7D25-76C7-5540-8BF9-63DB920C1953}" type="pres">
      <dgm:prSet presAssocID="{2A565ED4-DC29-EA40-80BA-2619A6F4E4D6}" presName="node" presStyleLbl="node1" presStyleIdx="2" presStyleCnt="5">
        <dgm:presLayoutVars>
          <dgm:bulletEnabled val="1"/>
        </dgm:presLayoutVars>
      </dgm:prSet>
      <dgm:spPr/>
    </dgm:pt>
    <dgm:pt modelId="{72DC2D2E-1B16-E041-84B9-369774E147E0}" type="pres">
      <dgm:prSet presAssocID="{7CB8D9BD-0249-8943-A18B-296DEC59E7AA}" presName="sibTrans" presStyleLbl="sibTrans2D1" presStyleIdx="2" presStyleCnt="4"/>
      <dgm:spPr/>
    </dgm:pt>
    <dgm:pt modelId="{E4C992CD-67B0-CF49-8888-3EBB23B35A7B}" type="pres">
      <dgm:prSet presAssocID="{7CB8D9BD-0249-8943-A18B-296DEC59E7AA}" presName="connectorText" presStyleLbl="sibTrans2D1" presStyleIdx="2" presStyleCnt="4"/>
      <dgm:spPr/>
    </dgm:pt>
    <dgm:pt modelId="{56B34C72-A410-F24D-BD63-120EA8F6BEF9}" type="pres">
      <dgm:prSet presAssocID="{B82067EF-DD45-6A44-8D87-ECD5E43C9177}" presName="node" presStyleLbl="node1" presStyleIdx="3" presStyleCnt="5">
        <dgm:presLayoutVars>
          <dgm:bulletEnabled val="1"/>
        </dgm:presLayoutVars>
      </dgm:prSet>
      <dgm:spPr/>
    </dgm:pt>
    <dgm:pt modelId="{95F6FB2A-6DB9-B247-A142-11BCFCA791B7}" type="pres">
      <dgm:prSet presAssocID="{CE32D7AE-4AB4-4443-8A23-49E973AA2B9B}" presName="sibTrans" presStyleLbl="sibTrans2D1" presStyleIdx="3" presStyleCnt="4"/>
      <dgm:spPr/>
    </dgm:pt>
    <dgm:pt modelId="{B2E72EEE-A9FB-1B43-AACB-0185865E8728}" type="pres">
      <dgm:prSet presAssocID="{CE32D7AE-4AB4-4443-8A23-49E973AA2B9B}" presName="connectorText" presStyleLbl="sibTrans2D1" presStyleIdx="3" presStyleCnt="4"/>
      <dgm:spPr/>
    </dgm:pt>
    <dgm:pt modelId="{AC0EC73D-C9CB-4241-8181-50C696D0EED1}" type="pres">
      <dgm:prSet presAssocID="{45CE95B5-CE37-9C45-B85E-F41CF024A3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419400-29F3-A94F-B67E-D377F5DA9182}" type="presOf" srcId="{5E398244-389D-144C-814A-72E79307A0F9}" destId="{85CC2435-FA28-9740-B350-DE1FF31FB463}" srcOrd="0" destOrd="0" presId="urn:microsoft.com/office/officeart/2005/8/layout/process1"/>
    <dgm:cxn modelId="{E7518B03-1AB2-9F41-B5B3-974C1849E245}" type="presOf" srcId="{2A565ED4-DC29-EA40-80BA-2619A6F4E4D6}" destId="{99CF7D25-76C7-5540-8BF9-63DB920C1953}" srcOrd="0" destOrd="0" presId="urn:microsoft.com/office/officeart/2005/8/layout/process1"/>
    <dgm:cxn modelId="{78E5920F-A8DC-DC4B-9990-0D72D1936A77}" type="presOf" srcId="{B82067EF-DD45-6A44-8D87-ECD5E43C9177}" destId="{56B34C72-A410-F24D-BD63-120EA8F6BEF9}" srcOrd="0" destOrd="0" presId="urn:microsoft.com/office/officeart/2005/8/layout/process1"/>
    <dgm:cxn modelId="{7E2DF212-C246-9244-9053-3624CF9C0442}" type="presOf" srcId="{DD9291CD-0D83-DE44-B2D5-F8DDDF583A95}" destId="{F43878E4-22E1-8E46-AC40-D70FAC8EB480}" srcOrd="0" destOrd="0" presId="urn:microsoft.com/office/officeart/2005/8/layout/process1"/>
    <dgm:cxn modelId="{6EEC252D-B2FC-9040-AD1F-1669D0198CC8}" srcId="{DD9291CD-0D83-DE44-B2D5-F8DDDF583A95}" destId="{B82067EF-DD45-6A44-8D87-ECD5E43C9177}" srcOrd="3" destOrd="0" parTransId="{84BEF386-B552-F44E-8CE5-04ADF345D230}" sibTransId="{CE32D7AE-4AB4-4443-8A23-49E973AA2B9B}"/>
    <dgm:cxn modelId="{C58CB052-54CC-474D-B60A-8A32BB538292}" type="presOf" srcId="{7CB8D9BD-0249-8943-A18B-296DEC59E7AA}" destId="{72DC2D2E-1B16-E041-84B9-369774E147E0}" srcOrd="0" destOrd="0" presId="urn:microsoft.com/office/officeart/2005/8/layout/process1"/>
    <dgm:cxn modelId="{AD4A7B55-A159-BC4F-8A53-D72F16335BDA}" type="presOf" srcId="{5E398244-389D-144C-814A-72E79307A0F9}" destId="{8F07CAEC-4944-304D-B058-8A36339234E5}" srcOrd="1" destOrd="0" presId="urn:microsoft.com/office/officeart/2005/8/layout/process1"/>
    <dgm:cxn modelId="{7A20B064-C54D-F24D-9393-0BFA4D9644CD}" type="presOf" srcId="{D468E1B8-9BCF-3A4F-B6CB-A9906BF7B7C8}" destId="{9DE486B0-6AA4-3C4D-A581-C5D47972EA96}" srcOrd="0" destOrd="0" presId="urn:microsoft.com/office/officeart/2005/8/layout/process1"/>
    <dgm:cxn modelId="{51DD2D67-6B8E-2740-BB4F-4BC9DF20555B}" srcId="{DD9291CD-0D83-DE44-B2D5-F8DDDF583A95}" destId="{96431DD2-487F-354F-AC7C-6EC1A68D1C12}" srcOrd="1" destOrd="0" parTransId="{4C0BCDED-EF39-D14E-812F-4464E82D76E6}" sibTransId="{5E398244-389D-144C-814A-72E79307A0F9}"/>
    <dgm:cxn modelId="{1B741D73-09CB-114D-93CD-0177A59B145D}" type="presOf" srcId="{CE32D7AE-4AB4-4443-8A23-49E973AA2B9B}" destId="{B2E72EEE-A9FB-1B43-AACB-0185865E8728}" srcOrd="1" destOrd="0" presId="urn:microsoft.com/office/officeart/2005/8/layout/process1"/>
    <dgm:cxn modelId="{85E81183-76C2-5042-8B29-FA4F13216B89}" type="presOf" srcId="{CE32D7AE-4AB4-4443-8A23-49E973AA2B9B}" destId="{95F6FB2A-6DB9-B247-A142-11BCFCA791B7}" srcOrd="0" destOrd="0" presId="urn:microsoft.com/office/officeart/2005/8/layout/process1"/>
    <dgm:cxn modelId="{85A1D98A-A5A1-BC43-BD10-3ADFE43861B9}" type="presOf" srcId="{D468E1B8-9BCF-3A4F-B6CB-A9906BF7B7C8}" destId="{4F092FA0-BE5E-F24B-8B31-35FC34B435B7}" srcOrd="1" destOrd="0" presId="urn:microsoft.com/office/officeart/2005/8/layout/process1"/>
    <dgm:cxn modelId="{D76E6F9A-15E8-384B-A9F5-1768B65C5110}" type="presOf" srcId="{96431DD2-487F-354F-AC7C-6EC1A68D1C12}" destId="{96E32FD7-6F52-A74B-B53F-49D16EA71F00}" srcOrd="0" destOrd="0" presId="urn:microsoft.com/office/officeart/2005/8/layout/process1"/>
    <dgm:cxn modelId="{551461A7-CD32-8847-9F01-D6B788332273}" srcId="{DD9291CD-0D83-DE44-B2D5-F8DDDF583A95}" destId="{7C505F02-1E5F-8747-9CB9-5A4B1C6D3EA3}" srcOrd="0" destOrd="0" parTransId="{5F213606-ABB5-524B-8958-88CBA5BC22E6}" sibTransId="{D468E1B8-9BCF-3A4F-B6CB-A9906BF7B7C8}"/>
    <dgm:cxn modelId="{09FE70B6-F828-2A4C-AB9A-6AE9ED0476B3}" type="presOf" srcId="{45CE95B5-CE37-9C45-B85E-F41CF024A3DB}" destId="{AC0EC73D-C9CB-4241-8181-50C696D0EED1}" srcOrd="0" destOrd="0" presId="urn:microsoft.com/office/officeart/2005/8/layout/process1"/>
    <dgm:cxn modelId="{AEBFF0C7-C040-9F49-9E5E-9782B8394158}" type="presOf" srcId="{7C505F02-1E5F-8747-9CB9-5A4B1C6D3EA3}" destId="{2AF23281-C052-0D43-898B-A2F402A1CEE1}" srcOrd="0" destOrd="0" presId="urn:microsoft.com/office/officeart/2005/8/layout/process1"/>
    <dgm:cxn modelId="{EC1A43DA-D3E9-784D-9FEB-1D6A192A7059}" srcId="{DD9291CD-0D83-DE44-B2D5-F8DDDF583A95}" destId="{2A565ED4-DC29-EA40-80BA-2619A6F4E4D6}" srcOrd="2" destOrd="0" parTransId="{66787AE7-94E9-6544-BBE5-9C4E6FC17CA1}" sibTransId="{7CB8D9BD-0249-8943-A18B-296DEC59E7AA}"/>
    <dgm:cxn modelId="{3BE8EBF8-E90F-D847-A5C9-5538A5C269CE}" type="presOf" srcId="{7CB8D9BD-0249-8943-A18B-296DEC59E7AA}" destId="{E4C992CD-67B0-CF49-8888-3EBB23B35A7B}" srcOrd="1" destOrd="0" presId="urn:microsoft.com/office/officeart/2005/8/layout/process1"/>
    <dgm:cxn modelId="{D3A5C9FC-BD46-6340-A031-163CE76E3231}" srcId="{DD9291CD-0D83-DE44-B2D5-F8DDDF583A95}" destId="{45CE95B5-CE37-9C45-B85E-F41CF024A3DB}" srcOrd="4" destOrd="0" parTransId="{17FEF4E1-5179-6349-8566-8376BFA3C560}" sibTransId="{83D44A36-642A-7E42-8025-974ADA8362A5}"/>
    <dgm:cxn modelId="{F4A346FC-3D9E-4940-B2AF-8205304D48AD}" type="presParOf" srcId="{F43878E4-22E1-8E46-AC40-D70FAC8EB480}" destId="{2AF23281-C052-0D43-898B-A2F402A1CEE1}" srcOrd="0" destOrd="0" presId="urn:microsoft.com/office/officeart/2005/8/layout/process1"/>
    <dgm:cxn modelId="{4FC16244-4FA5-2546-B48C-C31C422C4327}" type="presParOf" srcId="{F43878E4-22E1-8E46-AC40-D70FAC8EB480}" destId="{9DE486B0-6AA4-3C4D-A581-C5D47972EA96}" srcOrd="1" destOrd="0" presId="urn:microsoft.com/office/officeart/2005/8/layout/process1"/>
    <dgm:cxn modelId="{7CF01234-A2C8-1743-904F-1D73D16EAA94}" type="presParOf" srcId="{9DE486B0-6AA4-3C4D-A581-C5D47972EA96}" destId="{4F092FA0-BE5E-F24B-8B31-35FC34B435B7}" srcOrd="0" destOrd="0" presId="urn:microsoft.com/office/officeart/2005/8/layout/process1"/>
    <dgm:cxn modelId="{4C6BFB9E-C8EF-5447-B3B2-40FEF8049465}" type="presParOf" srcId="{F43878E4-22E1-8E46-AC40-D70FAC8EB480}" destId="{96E32FD7-6F52-A74B-B53F-49D16EA71F00}" srcOrd="2" destOrd="0" presId="urn:microsoft.com/office/officeart/2005/8/layout/process1"/>
    <dgm:cxn modelId="{A9757B33-E216-3742-963D-E3475EEF1619}" type="presParOf" srcId="{F43878E4-22E1-8E46-AC40-D70FAC8EB480}" destId="{85CC2435-FA28-9740-B350-DE1FF31FB463}" srcOrd="3" destOrd="0" presId="urn:microsoft.com/office/officeart/2005/8/layout/process1"/>
    <dgm:cxn modelId="{430CB579-285C-A64E-89ED-85634241ED35}" type="presParOf" srcId="{85CC2435-FA28-9740-B350-DE1FF31FB463}" destId="{8F07CAEC-4944-304D-B058-8A36339234E5}" srcOrd="0" destOrd="0" presId="urn:microsoft.com/office/officeart/2005/8/layout/process1"/>
    <dgm:cxn modelId="{616B3C3F-F92D-2348-A921-0E9CDB1E58A5}" type="presParOf" srcId="{F43878E4-22E1-8E46-AC40-D70FAC8EB480}" destId="{99CF7D25-76C7-5540-8BF9-63DB920C1953}" srcOrd="4" destOrd="0" presId="urn:microsoft.com/office/officeart/2005/8/layout/process1"/>
    <dgm:cxn modelId="{FCB20A8D-2E4F-B247-8EF3-4DB0274B9E6A}" type="presParOf" srcId="{F43878E4-22E1-8E46-AC40-D70FAC8EB480}" destId="{72DC2D2E-1B16-E041-84B9-369774E147E0}" srcOrd="5" destOrd="0" presId="urn:microsoft.com/office/officeart/2005/8/layout/process1"/>
    <dgm:cxn modelId="{D81D3417-D65D-EB48-8AD9-FFD883DF6C7E}" type="presParOf" srcId="{72DC2D2E-1B16-E041-84B9-369774E147E0}" destId="{E4C992CD-67B0-CF49-8888-3EBB23B35A7B}" srcOrd="0" destOrd="0" presId="urn:microsoft.com/office/officeart/2005/8/layout/process1"/>
    <dgm:cxn modelId="{1E51570D-6CED-6341-8228-BBA80F8C6E9D}" type="presParOf" srcId="{F43878E4-22E1-8E46-AC40-D70FAC8EB480}" destId="{56B34C72-A410-F24D-BD63-120EA8F6BEF9}" srcOrd="6" destOrd="0" presId="urn:microsoft.com/office/officeart/2005/8/layout/process1"/>
    <dgm:cxn modelId="{4F0519D6-21C1-1D48-A66D-055EE47ED66F}" type="presParOf" srcId="{F43878E4-22E1-8E46-AC40-D70FAC8EB480}" destId="{95F6FB2A-6DB9-B247-A142-11BCFCA791B7}" srcOrd="7" destOrd="0" presId="urn:microsoft.com/office/officeart/2005/8/layout/process1"/>
    <dgm:cxn modelId="{FC25D9DD-CF5C-B742-B379-210493A736B5}" type="presParOf" srcId="{95F6FB2A-6DB9-B247-A142-11BCFCA791B7}" destId="{B2E72EEE-A9FB-1B43-AACB-0185865E8728}" srcOrd="0" destOrd="0" presId="urn:microsoft.com/office/officeart/2005/8/layout/process1"/>
    <dgm:cxn modelId="{998F4DA3-468C-694F-BD1C-44585C9D5B44}" type="presParOf" srcId="{F43878E4-22E1-8E46-AC40-D70FAC8EB480}" destId="{AC0EC73D-C9CB-4241-8181-50C696D0EED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9291CD-0D83-DE44-B2D5-F8DDDF583A95}" type="doc">
      <dgm:prSet loTypeId="urn:microsoft.com/office/officeart/2005/8/layout/process1" loCatId="" qsTypeId="urn:microsoft.com/office/officeart/2005/8/quickstyle/simple1" qsCatId="simple" csTypeId="urn:microsoft.com/office/officeart/2005/8/colors/accent3_2" csCatId="accent3" phldr="1"/>
      <dgm:spPr/>
    </dgm:pt>
    <dgm:pt modelId="{7C505F02-1E5F-8747-9CB9-5A4B1C6D3EA3}">
      <dgm:prSet phldrT="[Testo]"/>
      <dgm:spPr/>
      <dgm:t>
        <a:bodyPr/>
        <a:lstStyle/>
        <a:p>
          <a:r>
            <a:rPr lang="it-IT" i="1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gm:t>
    </dgm:pt>
    <dgm:pt modelId="{5F213606-ABB5-524B-8958-88CBA5BC22E6}" type="parTrans" cxnId="{551461A7-CD32-8847-9F01-D6B788332273}">
      <dgm:prSet/>
      <dgm:spPr/>
      <dgm:t>
        <a:bodyPr/>
        <a:lstStyle/>
        <a:p>
          <a:endParaRPr lang="it-IT"/>
        </a:p>
      </dgm:t>
    </dgm:pt>
    <dgm:pt modelId="{D468E1B8-9BCF-3A4F-B6CB-A9906BF7B7C8}" type="sibTrans" cxnId="{551461A7-CD32-8847-9F01-D6B788332273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96431DD2-487F-354F-AC7C-6EC1A68D1C12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gm:t>
    </dgm:pt>
    <dgm:pt modelId="{4C0BCDED-EF39-D14E-812F-4464E82D76E6}" type="parTrans" cxnId="{51DD2D67-6B8E-2740-BB4F-4BC9DF20555B}">
      <dgm:prSet/>
      <dgm:spPr/>
      <dgm:t>
        <a:bodyPr/>
        <a:lstStyle/>
        <a:p>
          <a:endParaRPr lang="it-IT"/>
        </a:p>
      </dgm:t>
    </dgm:pt>
    <dgm:pt modelId="{5E398244-389D-144C-814A-72E79307A0F9}" type="sibTrans" cxnId="{51DD2D67-6B8E-2740-BB4F-4BC9DF20555B}">
      <dgm:prSet/>
      <dgm:spPr/>
      <dgm:t>
        <a:bodyPr/>
        <a:lstStyle/>
        <a:p>
          <a:endParaRPr lang="it-IT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A565ED4-DC29-EA40-80BA-2619A6F4E4D6}">
      <dgm:prSet phldrT="[Testo]"/>
      <dgm:spPr/>
      <dgm:t>
        <a:bodyPr/>
        <a:lstStyle/>
        <a:p>
          <a:r>
            <a:rPr lang="it-IT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gm:t>
    </dgm:pt>
    <dgm:pt modelId="{66787AE7-94E9-6544-BBE5-9C4E6FC17CA1}" type="parTrans" cxnId="{EC1A43DA-D3E9-784D-9FEB-1D6A192A7059}">
      <dgm:prSet/>
      <dgm:spPr/>
      <dgm:t>
        <a:bodyPr/>
        <a:lstStyle/>
        <a:p>
          <a:endParaRPr lang="it-IT"/>
        </a:p>
      </dgm:t>
    </dgm:pt>
    <dgm:pt modelId="{7CB8D9BD-0249-8943-A18B-296DEC59E7AA}" type="sibTrans" cxnId="{EC1A43DA-D3E9-784D-9FEB-1D6A192A7059}">
      <dgm:prSet/>
      <dgm:spPr/>
      <dgm:t>
        <a:bodyPr/>
        <a:lstStyle/>
        <a:p>
          <a:endParaRPr lang="it-IT"/>
        </a:p>
      </dgm:t>
    </dgm:pt>
    <dgm:pt modelId="{B82067EF-DD45-6A44-8D87-ECD5E43C9177}">
      <dgm:prSet/>
      <dgm:spPr/>
      <dgm:t>
        <a:bodyPr/>
        <a:lstStyle/>
        <a:p>
          <a:r>
            <a:rPr lang="it-IT">
              <a:solidFill>
                <a:schemeClr val="bg2"/>
              </a:solidFill>
            </a:rPr>
            <a:t>Analisi</a:t>
          </a:r>
        </a:p>
      </dgm:t>
    </dgm:pt>
    <dgm:pt modelId="{84BEF386-B552-F44E-8CE5-04ADF345D230}" type="parTrans" cxnId="{6EEC252D-B2FC-9040-AD1F-1669D0198CC8}">
      <dgm:prSet/>
      <dgm:spPr/>
      <dgm:t>
        <a:bodyPr/>
        <a:lstStyle/>
        <a:p>
          <a:endParaRPr lang="it-IT"/>
        </a:p>
      </dgm:t>
    </dgm:pt>
    <dgm:pt modelId="{CE32D7AE-4AB4-4443-8A23-49E973AA2B9B}" type="sibTrans" cxnId="{6EEC252D-B2FC-9040-AD1F-1669D0198CC8}">
      <dgm:prSet/>
      <dgm:spPr/>
      <dgm:t>
        <a:bodyPr/>
        <a:lstStyle/>
        <a:p>
          <a:endParaRPr lang="it-IT"/>
        </a:p>
      </dgm:t>
    </dgm:pt>
    <dgm:pt modelId="{45CE95B5-CE37-9C45-B85E-F41CF024A3DB}">
      <dgm:prSet/>
      <dgm:spPr>
        <a:solidFill>
          <a:srgbClr val="FF0000"/>
        </a:solidFill>
      </dgm:spPr>
      <dgm:t>
        <a:bodyPr/>
        <a:lstStyle/>
        <a:p>
          <a:r>
            <a:rPr lang="it-IT">
              <a:solidFill>
                <a:schemeClr val="bg2"/>
              </a:solidFill>
            </a:rPr>
            <a:t>Uso</a:t>
          </a:r>
        </a:p>
      </dgm:t>
    </dgm:pt>
    <dgm:pt modelId="{17FEF4E1-5179-6349-8566-8376BFA3C560}" type="parTrans" cxnId="{D3A5C9FC-BD46-6340-A031-163CE76E3231}">
      <dgm:prSet/>
      <dgm:spPr/>
      <dgm:t>
        <a:bodyPr/>
        <a:lstStyle/>
        <a:p>
          <a:endParaRPr lang="it-IT"/>
        </a:p>
      </dgm:t>
    </dgm:pt>
    <dgm:pt modelId="{83D44A36-642A-7E42-8025-974ADA8362A5}" type="sibTrans" cxnId="{D3A5C9FC-BD46-6340-A031-163CE76E3231}">
      <dgm:prSet/>
      <dgm:spPr/>
      <dgm:t>
        <a:bodyPr/>
        <a:lstStyle/>
        <a:p>
          <a:endParaRPr lang="it-IT"/>
        </a:p>
      </dgm:t>
    </dgm:pt>
    <dgm:pt modelId="{F43878E4-22E1-8E46-AC40-D70FAC8EB480}" type="pres">
      <dgm:prSet presAssocID="{DD9291CD-0D83-DE44-B2D5-F8DDDF583A95}" presName="Name0" presStyleCnt="0">
        <dgm:presLayoutVars>
          <dgm:dir/>
          <dgm:resizeHandles val="exact"/>
        </dgm:presLayoutVars>
      </dgm:prSet>
      <dgm:spPr/>
    </dgm:pt>
    <dgm:pt modelId="{2AF23281-C052-0D43-898B-A2F402A1CEE1}" type="pres">
      <dgm:prSet presAssocID="{7C505F02-1E5F-8747-9CB9-5A4B1C6D3EA3}" presName="node" presStyleLbl="node1" presStyleIdx="0" presStyleCnt="5">
        <dgm:presLayoutVars>
          <dgm:bulletEnabled val="1"/>
        </dgm:presLayoutVars>
      </dgm:prSet>
      <dgm:spPr/>
    </dgm:pt>
    <dgm:pt modelId="{9DE486B0-6AA4-3C4D-A581-C5D47972EA96}" type="pres">
      <dgm:prSet presAssocID="{D468E1B8-9BCF-3A4F-B6CB-A9906BF7B7C8}" presName="sibTrans" presStyleLbl="sibTrans2D1" presStyleIdx="0" presStyleCnt="4"/>
      <dgm:spPr/>
    </dgm:pt>
    <dgm:pt modelId="{4F092FA0-BE5E-F24B-8B31-35FC34B435B7}" type="pres">
      <dgm:prSet presAssocID="{D468E1B8-9BCF-3A4F-B6CB-A9906BF7B7C8}" presName="connectorText" presStyleLbl="sibTrans2D1" presStyleIdx="0" presStyleCnt="4"/>
      <dgm:spPr/>
    </dgm:pt>
    <dgm:pt modelId="{96E32FD7-6F52-A74B-B53F-49D16EA71F00}" type="pres">
      <dgm:prSet presAssocID="{96431DD2-487F-354F-AC7C-6EC1A68D1C12}" presName="node" presStyleLbl="node1" presStyleIdx="1" presStyleCnt="5">
        <dgm:presLayoutVars>
          <dgm:bulletEnabled val="1"/>
        </dgm:presLayoutVars>
      </dgm:prSet>
      <dgm:spPr/>
    </dgm:pt>
    <dgm:pt modelId="{85CC2435-FA28-9740-B350-DE1FF31FB463}" type="pres">
      <dgm:prSet presAssocID="{5E398244-389D-144C-814A-72E79307A0F9}" presName="sibTrans" presStyleLbl="sibTrans2D1" presStyleIdx="1" presStyleCnt="4"/>
      <dgm:spPr/>
    </dgm:pt>
    <dgm:pt modelId="{8F07CAEC-4944-304D-B058-8A36339234E5}" type="pres">
      <dgm:prSet presAssocID="{5E398244-389D-144C-814A-72E79307A0F9}" presName="connectorText" presStyleLbl="sibTrans2D1" presStyleIdx="1" presStyleCnt="4"/>
      <dgm:spPr/>
    </dgm:pt>
    <dgm:pt modelId="{99CF7D25-76C7-5540-8BF9-63DB920C1953}" type="pres">
      <dgm:prSet presAssocID="{2A565ED4-DC29-EA40-80BA-2619A6F4E4D6}" presName="node" presStyleLbl="node1" presStyleIdx="2" presStyleCnt="5">
        <dgm:presLayoutVars>
          <dgm:bulletEnabled val="1"/>
        </dgm:presLayoutVars>
      </dgm:prSet>
      <dgm:spPr/>
    </dgm:pt>
    <dgm:pt modelId="{72DC2D2E-1B16-E041-84B9-369774E147E0}" type="pres">
      <dgm:prSet presAssocID="{7CB8D9BD-0249-8943-A18B-296DEC59E7AA}" presName="sibTrans" presStyleLbl="sibTrans2D1" presStyleIdx="2" presStyleCnt="4"/>
      <dgm:spPr/>
    </dgm:pt>
    <dgm:pt modelId="{E4C992CD-67B0-CF49-8888-3EBB23B35A7B}" type="pres">
      <dgm:prSet presAssocID="{7CB8D9BD-0249-8943-A18B-296DEC59E7AA}" presName="connectorText" presStyleLbl="sibTrans2D1" presStyleIdx="2" presStyleCnt="4"/>
      <dgm:spPr/>
    </dgm:pt>
    <dgm:pt modelId="{56B34C72-A410-F24D-BD63-120EA8F6BEF9}" type="pres">
      <dgm:prSet presAssocID="{B82067EF-DD45-6A44-8D87-ECD5E43C9177}" presName="node" presStyleLbl="node1" presStyleIdx="3" presStyleCnt="5">
        <dgm:presLayoutVars>
          <dgm:bulletEnabled val="1"/>
        </dgm:presLayoutVars>
      </dgm:prSet>
      <dgm:spPr/>
    </dgm:pt>
    <dgm:pt modelId="{95F6FB2A-6DB9-B247-A142-11BCFCA791B7}" type="pres">
      <dgm:prSet presAssocID="{CE32D7AE-4AB4-4443-8A23-49E973AA2B9B}" presName="sibTrans" presStyleLbl="sibTrans2D1" presStyleIdx="3" presStyleCnt="4"/>
      <dgm:spPr/>
    </dgm:pt>
    <dgm:pt modelId="{B2E72EEE-A9FB-1B43-AACB-0185865E8728}" type="pres">
      <dgm:prSet presAssocID="{CE32D7AE-4AB4-4443-8A23-49E973AA2B9B}" presName="connectorText" presStyleLbl="sibTrans2D1" presStyleIdx="3" presStyleCnt="4"/>
      <dgm:spPr/>
    </dgm:pt>
    <dgm:pt modelId="{AC0EC73D-C9CB-4241-8181-50C696D0EED1}" type="pres">
      <dgm:prSet presAssocID="{45CE95B5-CE37-9C45-B85E-F41CF024A3DB}" presName="node" presStyleLbl="node1" presStyleIdx="4" presStyleCnt="5">
        <dgm:presLayoutVars>
          <dgm:bulletEnabled val="1"/>
        </dgm:presLayoutVars>
      </dgm:prSet>
      <dgm:spPr/>
    </dgm:pt>
  </dgm:ptLst>
  <dgm:cxnLst>
    <dgm:cxn modelId="{BA419400-29F3-A94F-B67E-D377F5DA9182}" type="presOf" srcId="{5E398244-389D-144C-814A-72E79307A0F9}" destId="{85CC2435-FA28-9740-B350-DE1FF31FB463}" srcOrd="0" destOrd="0" presId="urn:microsoft.com/office/officeart/2005/8/layout/process1"/>
    <dgm:cxn modelId="{E7518B03-1AB2-9F41-B5B3-974C1849E245}" type="presOf" srcId="{2A565ED4-DC29-EA40-80BA-2619A6F4E4D6}" destId="{99CF7D25-76C7-5540-8BF9-63DB920C1953}" srcOrd="0" destOrd="0" presId="urn:microsoft.com/office/officeart/2005/8/layout/process1"/>
    <dgm:cxn modelId="{78E5920F-A8DC-DC4B-9990-0D72D1936A77}" type="presOf" srcId="{B82067EF-DD45-6A44-8D87-ECD5E43C9177}" destId="{56B34C72-A410-F24D-BD63-120EA8F6BEF9}" srcOrd="0" destOrd="0" presId="urn:microsoft.com/office/officeart/2005/8/layout/process1"/>
    <dgm:cxn modelId="{7E2DF212-C246-9244-9053-3624CF9C0442}" type="presOf" srcId="{DD9291CD-0D83-DE44-B2D5-F8DDDF583A95}" destId="{F43878E4-22E1-8E46-AC40-D70FAC8EB480}" srcOrd="0" destOrd="0" presId="urn:microsoft.com/office/officeart/2005/8/layout/process1"/>
    <dgm:cxn modelId="{6EEC252D-B2FC-9040-AD1F-1669D0198CC8}" srcId="{DD9291CD-0D83-DE44-B2D5-F8DDDF583A95}" destId="{B82067EF-DD45-6A44-8D87-ECD5E43C9177}" srcOrd="3" destOrd="0" parTransId="{84BEF386-B552-F44E-8CE5-04ADF345D230}" sibTransId="{CE32D7AE-4AB4-4443-8A23-49E973AA2B9B}"/>
    <dgm:cxn modelId="{C58CB052-54CC-474D-B60A-8A32BB538292}" type="presOf" srcId="{7CB8D9BD-0249-8943-A18B-296DEC59E7AA}" destId="{72DC2D2E-1B16-E041-84B9-369774E147E0}" srcOrd="0" destOrd="0" presId="urn:microsoft.com/office/officeart/2005/8/layout/process1"/>
    <dgm:cxn modelId="{AD4A7B55-A159-BC4F-8A53-D72F16335BDA}" type="presOf" srcId="{5E398244-389D-144C-814A-72E79307A0F9}" destId="{8F07CAEC-4944-304D-B058-8A36339234E5}" srcOrd="1" destOrd="0" presId="urn:microsoft.com/office/officeart/2005/8/layout/process1"/>
    <dgm:cxn modelId="{7A20B064-C54D-F24D-9393-0BFA4D9644CD}" type="presOf" srcId="{D468E1B8-9BCF-3A4F-B6CB-A9906BF7B7C8}" destId="{9DE486B0-6AA4-3C4D-A581-C5D47972EA96}" srcOrd="0" destOrd="0" presId="urn:microsoft.com/office/officeart/2005/8/layout/process1"/>
    <dgm:cxn modelId="{51DD2D67-6B8E-2740-BB4F-4BC9DF20555B}" srcId="{DD9291CD-0D83-DE44-B2D5-F8DDDF583A95}" destId="{96431DD2-487F-354F-AC7C-6EC1A68D1C12}" srcOrd="1" destOrd="0" parTransId="{4C0BCDED-EF39-D14E-812F-4464E82D76E6}" sibTransId="{5E398244-389D-144C-814A-72E79307A0F9}"/>
    <dgm:cxn modelId="{1B741D73-09CB-114D-93CD-0177A59B145D}" type="presOf" srcId="{CE32D7AE-4AB4-4443-8A23-49E973AA2B9B}" destId="{B2E72EEE-A9FB-1B43-AACB-0185865E8728}" srcOrd="1" destOrd="0" presId="urn:microsoft.com/office/officeart/2005/8/layout/process1"/>
    <dgm:cxn modelId="{85E81183-76C2-5042-8B29-FA4F13216B89}" type="presOf" srcId="{CE32D7AE-4AB4-4443-8A23-49E973AA2B9B}" destId="{95F6FB2A-6DB9-B247-A142-11BCFCA791B7}" srcOrd="0" destOrd="0" presId="urn:microsoft.com/office/officeart/2005/8/layout/process1"/>
    <dgm:cxn modelId="{85A1D98A-A5A1-BC43-BD10-3ADFE43861B9}" type="presOf" srcId="{D468E1B8-9BCF-3A4F-B6CB-A9906BF7B7C8}" destId="{4F092FA0-BE5E-F24B-8B31-35FC34B435B7}" srcOrd="1" destOrd="0" presId="urn:microsoft.com/office/officeart/2005/8/layout/process1"/>
    <dgm:cxn modelId="{D76E6F9A-15E8-384B-A9F5-1768B65C5110}" type="presOf" srcId="{96431DD2-487F-354F-AC7C-6EC1A68D1C12}" destId="{96E32FD7-6F52-A74B-B53F-49D16EA71F00}" srcOrd="0" destOrd="0" presId="urn:microsoft.com/office/officeart/2005/8/layout/process1"/>
    <dgm:cxn modelId="{551461A7-CD32-8847-9F01-D6B788332273}" srcId="{DD9291CD-0D83-DE44-B2D5-F8DDDF583A95}" destId="{7C505F02-1E5F-8747-9CB9-5A4B1C6D3EA3}" srcOrd="0" destOrd="0" parTransId="{5F213606-ABB5-524B-8958-88CBA5BC22E6}" sibTransId="{D468E1B8-9BCF-3A4F-B6CB-A9906BF7B7C8}"/>
    <dgm:cxn modelId="{09FE70B6-F828-2A4C-AB9A-6AE9ED0476B3}" type="presOf" srcId="{45CE95B5-CE37-9C45-B85E-F41CF024A3DB}" destId="{AC0EC73D-C9CB-4241-8181-50C696D0EED1}" srcOrd="0" destOrd="0" presId="urn:microsoft.com/office/officeart/2005/8/layout/process1"/>
    <dgm:cxn modelId="{AEBFF0C7-C040-9F49-9E5E-9782B8394158}" type="presOf" srcId="{7C505F02-1E5F-8747-9CB9-5A4B1C6D3EA3}" destId="{2AF23281-C052-0D43-898B-A2F402A1CEE1}" srcOrd="0" destOrd="0" presId="urn:microsoft.com/office/officeart/2005/8/layout/process1"/>
    <dgm:cxn modelId="{EC1A43DA-D3E9-784D-9FEB-1D6A192A7059}" srcId="{DD9291CD-0D83-DE44-B2D5-F8DDDF583A95}" destId="{2A565ED4-DC29-EA40-80BA-2619A6F4E4D6}" srcOrd="2" destOrd="0" parTransId="{66787AE7-94E9-6544-BBE5-9C4E6FC17CA1}" sibTransId="{7CB8D9BD-0249-8943-A18B-296DEC59E7AA}"/>
    <dgm:cxn modelId="{3BE8EBF8-E90F-D847-A5C9-5538A5C269CE}" type="presOf" srcId="{7CB8D9BD-0249-8943-A18B-296DEC59E7AA}" destId="{E4C992CD-67B0-CF49-8888-3EBB23B35A7B}" srcOrd="1" destOrd="0" presId="urn:microsoft.com/office/officeart/2005/8/layout/process1"/>
    <dgm:cxn modelId="{D3A5C9FC-BD46-6340-A031-163CE76E3231}" srcId="{DD9291CD-0D83-DE44-B2D5-F8DDDF583A95}" destId="{45CE95B5-CE37-9C45-B85E-F41CF024A3DB}" srcOrd="4" destOrd="0" parTransId="{17FEF4E1-5179-6349-8566-8376BFA3C560}" sibTransId="{83D44A36-642A-7E42-8025-974ADA8362A5}"/>
    <dgm:cxn modelId="{F4A346FC-3D9E-4940-B2AF-8205304D48AD}" type="presParOf" srcId="{F43878E4-22E1-8E46-AC40-D70FAC8EB480}" destId="{2AF23281-C052-0D43-898B-A2F402A1CEE1}" srcOrd="0" destOrd="0" presId="urn:microsoft.com/office/officeart/2005/8/layout/process1"/>
    <dgm:cxn modelId="{4FC16244-4FA5-2546-B48C-C31C422C4327}" type="presParOf" srcId="{F43878E4-22E1-8E46-AC40-D70FAC8EB480}" destId="{9DE486B0-6AA4-3C4D-A581-C5D47972EA96}" srcOrd="1" destOrd="0" presId="urn:microsoft.com/office/officeart/2005/8/layout/process1"/>
    <dgm:cxn modelId="{7CF01234-A2C8-1743-904F-1D73D16EAA94}" type="presParOf" srcId="{9DE486B0-6AA4-3C4D-A581-C5D47972EA96}" destId="{4F092FA0-BE5E-F24B-8B31-35FC34B435B7}" srcOrd="0" destOrd="0" presId="urn:microsoft.com/office/officeart/2005/8/layout/process1"/>
    <dgm:cxn modelId="{4C6BFB9E-C8EF-5447-B3B2-40FEF8049465}" type="presParOf" srcId="{F43878E4-22E1-8E46-AC40-D70FAC8EB480}" destId="{96E32FD7-6F52-A74B-B53F-49D16EA71F00}" srcOrd="2" destOrd="0" presId="urn:microsoft.com/office/officeart/2005/8/layout/process1"/>
    <dgm:cxn modelId="{A9757B33-E216-3742-963D-E3475EEF1619}" type="presParOf" srcId="{F43878E4-22E1-8E46-AC40-D70FAC8EB480}" destId="{85CC2435-FA28-9740-B350-DE1FF31FB463}" srcOrd="3" destOrd="0" presId="urn:microsoft.com/office/officeart/2005/8/layout/process1"/>
    <dgm:cxn modelId="{430CB579-285C-A64E-89ED-85634241ED35}" type="presParOf" srcId="{85CC2435-FA28-9740-B350-DE1FF31FB463}" destId="{8F07CAEC-4944-304D-B058-8A36339234E5}" srcOrd="0" destOrd="0" presId="urn:microsoft.com/office/officeart/2005/8/layout/process1"/>
    <dgm:cxn modelId="{616B3C3F-F92D-2348-A921-0E9CDB1E58A5}" type="presParOf" srcId="{F43878E4-22E1-8E46-AC40-D70FAC8EB480}" destId="{99CF7D25-76C7-5540-8BF9-63DB920C1953}" srcOrd="4" destOrd="0" presId="urn:microsoft.com/office/officeart/2005/8/layout/process1"/>
    <dgm:cxn modelId="{FCB20A8D-2E4F-B247-8EF3-4DB0274B9E6A}" type="presParOf" srcId="{F43878E4-22E1-8E46-AC40-D70FAC8EB480}" destId="{72DC2D2E-1B16-E041-84B9-369774E147E0}" srcOrd="5" destOrd="0" presId="urn:microsoft.com/office/officeart/2005/8/layout/process1"/>
    <dgm:cxn modelId="{D81D3417-D65D-EB48-8AD9-FFD883DF6C7E}" type="presParOf" srcId="{72DC2D2E-1B16-E041-84B9-369774E147E0}" destId="{E4C992CD-67B0-CF49-8888-3EBB23B35A7B}" srcOrd="0" destOrd="0" presId="urn:microsoft.com/office/officeart/2005/8/layout/process1"/>
    <dgm:cxn modelId="{1E51570D-6CED-6341-8228-BBA80F8C6E9D}" type="presParOf" srcId="{F43878E4-22E1-8E46-AC40-D70FAC8EB480}" destId="{56B34C72-A410-F24D-BD63-120EA8F6BEF9}" srcOrd="6" destOrd="0" presId="urn:microsoft.com/office/officeart/2005/8/layout/process1"/>
    <dgm:cxn modelId="{4F0519D6-21C1-1D48-A66D-055EE47ED66F}" type="presParOf" srcId="{F43878E4-22E1-8E46-AC40-D70FAC8EB480}" destId="{95F6FB2A-6DB9-B247-A142-11BCFCA791B7}" srcOrd="7" destOrd="0" presId="urn:microsoft.com/office/officeart/2005/8/layout/process1"/>
    <dgm:cxn modelId="{FC25D9DD-CF5C-B742-B379-210493A736B5}" type="presParOf" srcId="{95F6FB2A-6DB9-B247-A142-11BCFCA791B7}" destId="{B2E72EEE-A9FB-1B43-AACB-0185865E8728}" srcOrd="0" destOrd="0" presId="urn:microsoft.com/office/officeart/2005/8/layout/process1"/>
    <dgm:cxn modelId="{998F4DA3-468C-694F-BD1C-44585C9D5B44}" type="presParOf" srcId="{F43878E4-22E1-8E46-AC40-D70FAC8EB480}" destId="{AC0EC73D-C9CB-4241-8181-50C696D0EED1}" srcOrd="8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23281-C052-0D43-898B-A2F402A1CEE1}">
      <dsp:nvSpPr>
        <dsp:cNvPr id="0" name=""/>
        <dsp:cNvSpPr/>
      </dsp:nvSpPr>
      <dsp:spPr>
        <a:xfrm>
          <a:off x="397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sp:txBody>
      <dsp:txXfrm>
        <a:off x="25618" y="712540"/>
        <a:ext cx="1188410" cy="695730"/>
      </dsp:txXfrm>
    </dsp:sp>
    <dsp:sp modelId="{9DE486B0-6AA4-3C4D-A581-C5D47972EA96}">
      <dsp:nvSpPr>
        <dsp:cNvPr id="0" name=""/>
        <dsp:cNvSpPr/>
      </dsp:nvSpPr>
      <dsp:spPr>
        <a:xfrm>
          <a:off x="135884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358843" y="968766"/>
        <a:ext cx="182784" cy="183277"/>
      </dsp:txXfrm>
    </dsp:sp>
    <dsp:sp modelId="{96E32FD7-6F52-A74B-B53F-49D16EA71F00}">
      <dsp:nvSpPr>
        <dsp:cNvPr id="0" name=""/>
        <dsp:cNvSpPr/>
      </dsp:nvSpPr>
      <dsp:spPr>
        <a:xfrm>
          <a:off x="172835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sp:txBody>
      <dsp:txXfrm>
        <a:off x="1749998" y="712540"/>
        <a:ext cx="1188410" cy="695730"/>
      </dsp:txXfrm>
    </dsp:sp>
    <dsp:sp modelId="{85CC2435-FA28-9740-B350-DE1FF31FB463}">
      <dsp:nvSpPr>
        <dsp:cNvPr id="0" name=""/>
        <dsp:cNvSpPr/>
      </dsp:nvSpPr>
      <dsp:spPr>
        <a:xfrm>
          <a:off x="308322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3083223" y="968766"/>
        <a:ext cx="182784" cy="183277"/>
      </dsp:txXfrm>
    </dsp:sp>
    <dsp:sp modelId="{99CF7D25-76C7-5540-8BF9-63DB920C1953}">
      <dsp:nvSpPr>
        <dsp:cNvPr id="0" name=""/>
        <dsp:cNvSpPr/>
      </dsp:nvSpPr>
      <dsp:spPr>
        <a:xfrm>
          <a:off x="345273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sp:txBody>
      <dsp:txXfrm>
        <a:off x="3474378" y="712540"/>
        <a:ext cx="1188410" cy="695730"/>
      </dsp:txXfrm>
    </dsp:sp>
    <dsp:sp modelId="{72DC2D2E-1B16-E041-84B9-369774E147E0}">
      <dsp:nvSpPr>
        <dsp:cNvPr id="0" name=""/>
        <dsp:cNvSpPr/>
      </dsp:nvSpPr>
      <dsp:spPr>
        <a:xfrm>
          <a:off x="480760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807603" y="968766"/>
        <a:ext cx="182784" cy="183277"/>
      </dsp:txXfrm>
    </dsp:sp>
    <dsp:sp modelId="{56B34C72-A410-F24D-BD63-120EA8F6BEF9}">
      <dsp:nvSpPr>
        <dsp:cNvPr id="0" name=""/>
        <dsp:cNvSpPr/>
      </dsp:nvSpPr>
      <dsp:spPr>
        <a:xfrm>
          <a:off x="517711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Analisi</a:t>
          </a:r>
        </a:p>
      </dsp:txBody>
      <dsp:txXfrm>
        <a:off x="5198758" y="712540"/>
        <a:ext cx="1188410" cy="695730"/>
      </dsp:txXfrm>
    </dsp:sp>
    <dsp:sp modelId="{95F6FB2A-6DB9-B247-A142-11BCFCA791B7}">
      <dsp:nvSpPr>
        <dsp:cNvPr id="0" name=""/>
        <dsp:cNvSpPr/>
      </dsp:nvSpPr>
      <dsp:spPr>
        <a:xfrm>
          <a:off x="653198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6531983" y="968766"/>
        <a:ext cx="182784" cy="183277"/>
      </dsp:txXfrm>
    </dsp:sp>
    <dsp:sp modelId="{AC0EC73D-C9CB-4241-8181-50C696D0EED1}">
      <dsp:nvSpPr>
        <dsp:cNvPr id="0" name=""/>
        <dsp:cNvSpPr/>
      </dsp:nvSpPr>
      <dsp:spPr>
        <a:xfrm>
          <a:off x="690149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Uso</a:t>
          </a:r>
        </a:p>
      </dsp:txBody>
      <dsp:txXfrm>
        <a:off x="6923138" y="712540"/>
        <a:ext cx="1188410" cy="6957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23281-C052-0D43-898B-A2F402A1CEE1}">
      <dsp:nvSpPr>
        <dsp:cNvPr id="0" name=""/>
        <dsp:cNvSpPr/>
      </dsp:nvSpPr>
      <dsp:spPr>
        <a:xfrm>
          <a:off x="397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sp:txBody>
      <dsp:txXfrm>
        <a:off x="25618" y="712540"/>
        <a:ext cx="1188410" cy="695730"/>
      </dsp:txXfrm>
    </dsp:sp>
    <dsp:sp modelId="{9DE486B0-6AA4-3C4D-A581-C5D47972EA96}">
      <dsp:nvSpPr>
        <dsp:cNvPr id="0" name=""/>
        <dsp:cNvSpPr/>
      </dsp:nvSpPr>
      <dsp:spPr>
        <a:xfrm>
          <a:off x="135884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358843" y="968766"/>
        <a:ext cx="182784" cy="183277"/>
      </dsp:txXfrm>
    </dsp:sp>
    <dsp:sp modelId="{96E32FD7-6F52-A74B-B53F-49D16EA71F00}">
      <dsp:nvSpPr>
        <dsp:cNvPr id="0" name=""/>
        <dsp:cNvSpPr/>
      </dsp:nvSpPr>
      <dsp:spPr>
        <a:xfrm>
          <a:off x="1728353" y="690895"/>
          <a:ext cx="1231700" cy="73902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sp:txBody>
      <dsp:txXfrm>
        <a:off x="1749998" y="712540"/>
        <a:ext cx="1188410" cy="695730"/>
      </dsp:txXfrm>
    </dsp:sp>
    <dsp:sp modelId="{85CC2435-FA28-9740-B350-DE1FF31FB463}">
      <dsp:nvSpPr>
        <dsp:cNvPr id="0" name=""/>
        <dsp:cNvSpPr/>
      </dsp:nvSpPr>
      <dsp:spPr>
        <a:xfrm>
          <a:off x="308322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3083223" y="968766"/>
        <a:ext cx="182784" cy="183277"/>
      </dsp:txXfrm>
    </dsp:sp>
    <dsp:sp modelId="{99CF7D25-76C7-5540-8BF9-63DB920C1953}">
      <dsp:nvSpPr>
        <dsp:cNvPr id="0" name=""/>
        <dsp:cNvSpPr/>
      </dsp:nvSpPr>
      <dsp:spPr>
        <a:xfrm>
          <a:off x="345273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sp:txBody>
      <dsp:txXfrm>
        <a:off x="3474378" y="712540"/>
        <a:ext cx="1188410" cy="695730"/>
      </dsp:txXfrm>
    </dsp:sp>
    <dsp:sp modelId="{72DC2D2E-1B16-E041-84B9-369774E147E0}">
      <dsp:nvSpPr>
        <dsp:cNvPr id="0" name=""/>
        <dsp:cNvSpPr/>
      </dsp:nvSpPr>
      <dsp:spPr>
        <a:xfrm>
          <a:off x="480760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807603" y="968766"/>
        <a:ext cx="182784" cy="183277"/>
      </dsp:txXfrm>
    </dsp:sp>
    <dsp:sp modelId="{56B34C72-A410-F24D-BD63-120EA8F6BEF9}">
      <dsp:nvSpPr>
        <dsp:cNvPr id="0" name=""/>
        <dsp:cNvSpPr/>
      </dsp:nvSpPr>
      <dsp:spPr>
        <a:xfrm>
          <a:off x="517711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Analisi</a:t>
          </a:r>
        </a:p>
      </dsp:txBody>
      <dsp:txXfrm>
        <a:off x="5198758" y="712540"/>
        <a:ext cx="1188410" cy="695730"/>
      </dsp:txXfrm>
    </dsp:sp>
    <dsp:sp modelId="{95F6FB2A-6DB9-B247-A142-11BCFCA791B7}">
      <dsp:nvSpPr>
        <dsp:cNvPr id="0" name=""/>
        <dsp:cNvSpPr/>
      </dsp:nvSpPr>
      <dsp:spPr>
        <a:xfrm>
          <a:off x="653198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6531983" y="968766"/>
        <a:ext cx="182784" cy="183277"/>
      </dsp:txXfrm>
    </dsp:sp>
    <dsp:sp modelId="{AC0EC73D-C9CB-4241-8181-50C696D0EED1}">
      <dsp:nvSpPr>
        <dsp:cNvPr id="0" name=""/>
        <dsp:cNvSpPr/>
      </dsp:nvSpPr>
      <dsp:spPr>
        <a:xfrm>
          <a:off x="690149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Uso</a:t>
          </a:r>
        </a:p>
      </dsp:txBody>
      <dsp:txXfrm>
        <a:off x="6923138" y="712540"/>
        <a:ext cx="1188410" cy="6957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23281-C052-0D43-898B-A2F402A1CEE1}">
      <dsp:nvSpPr>
        <dsp:cNvPr id="0" name=""/>
        <dsp:cNvSpPr/>
      </dsp:nvSpPr>
      <dsp:spPr>
        <a:xfrm>
          <a:off x="397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sp:txBody>
      <dsp:txXfrm>
        <a:off x="25618" y="712540"/>
        <a:ext cx="1188410" cy="695730"/>
      </dsp:txXfrm>
    </dsp:sp>
    <dsp:sp modelId="{9DE486B0-6AA4-3C4D-A581-C5D47972EA96}">
      <dsp:nvSpPr>
        <dsp:cNvPr id="0" name=""/>
        <dsp:cNvSpPr/>
      </dsp:nvSpPr>
      <dsp:spPr>
        <a:xfrm>
          <a:off x="135884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358843" y="968766"/>
        <a:ext cx="182784" cy="183277"/>
      </dsp:txXfrm>
    </dsp:sp>
    <dsp:sp modelId="{96E32FD7-6F52-A74B-B53F-49D16EA71F00}">
      <dsp:nvSpPr>
        <dsp:cNvPr id="0" name=""/>
        <dsp:cNvSpPr/>
      </dsp:nvSpPr>
      <dsp:spPr>
        <a:xfrm>
          <a:off x="172835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sp:txBody>
      <dsp:txXfrm>
        <a:off x="1749998" y="712540"/>
        <a:ext cx="1188410" cy="695730"/>
      </dsp:txXfrm>
    </dsp:sp>
    <dsp:sp modelId="{85CC2435-FA28-9740-B350-DE1FF31FB463}">
      <dsp:nvSpPr>
        <dsp:cNvPr id="0" name=""/>
        <dsp:cNvSpPr/>
      </dsp:nvSpPr>
      <dsp:spPr>
        <a:xfrm>
          <a:off x="308322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3083223" y="968766"/>
        <a:ext cx="182784" cy="183277"/>
      </dsp:txXfrm>
    </dsp:sp>
    <dsp:sp modelId="{99CF7D25-76C7-5540-8BF9-63DB920C1953}">
      <dsp:nvSpPr>
        <dsp:cNvPr id="0" name=""/>
        <dsp:cNvSpPr/>
      </dsp:nvSpPr>
      <dsp:spPr>
        <a:xfrm>
          <a:off x="3452733" y="690895"/>
          <a:ext cx="1231700" cy="73902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sp:txBody>
      <dsp:txXfrm>
        <a:off x="3474378" y="712540"/>
        <a:ext cx="1188410" cy="695730"/>
      </dsp:txXfrm>
    </dsp:sp>
    <dsp:sp modelId="{72DC2D2E-1B16-E041-84B9-369774E147E0}">
      <dsp:nvSpPr>
        <dsp:cNvPr id="0" name=""/>
        <dsp:cNvSpPr/>
      </dsp:nvSpPr>
      <dsp:spPr>
        <a:xfrm>
          <a:off x="480760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807603" y="968766"/>
        <a:ext cx="182784" cy="183277"/>
      </dsp:txXfrm>
    </dsp:sp>
    <dsp:sp modelId="{56B34C72-A410-F24D-BD63-120EA8F6BEF9}">
      <dsp:nvSpPr>
        <dsp:cNvPr id="0" name=""/>
        <dsp:cNvSpPr/>
      </dsp:nvSpPr>
      <dsp:spPr>
        <a:xfrm>
          <a:off x="517711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Analisi</a:t>
          </a:r>
        </a:p>
      </dsp:txBody>
      <dsp:txXfrm>
        <a:off x="5198758" y="712540"/>
        <a:ext cx="1188410" cy="695730"/>
      </dsp:txXfrm>
    </dsp:sp>
    <dsp:sp modelId="{95F6FB2A-6DB9-B247-A142-11BCFCA791B7}">
      <dsp:nvSpPr>
        <dsp:cNvPr id="0" name=""/>
        <dsp:cNvSpPr/>
      </dsp:nvSpPr>
      <dsp:spPr>
        <a:xfrm>
          <a:off x="653198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6531983" y="968766"/>
        <a:ext cx="182784" cy="183277"/>
      </dsp:txXfrm>
    </dsp:sp>
    <dsp:sp modelId="{AC0EC73D-C9CB-4241-8181-50C696D0EED1}">
      <dsp:nvSpPr>
        <dsp:cNvPr id="0" name=""/>
        <dsp:cNvSpPr/>
      </dsp:nvSpPr>
      <dsp:spPr>
        <a:xfrm>
          <a:off x="690149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Uso</a:t>
          </a:r>
        </a:p>
      </dsp:txBody>
      <dsp:txXfrm>
        <a:off x="6923138" y="712540"/>
        <a:ext cx="1188410" cy="695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23281-C052-0D43-898B-A2F402A1CEE1}">
      <dsp:nvSpPr>
        <dsp:cNvPr id="0" name=""/>
        <dsp:cNvSpPr/>
      </dsp:nvSpPr>
      <dsp:spPr>
        <a:xfrm>
          <a:off x="397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sp:txBody>
      <dsp:txXfrm>
        <a:off x="25618" y="712540"/>
        <a:ext cx="1188410" cy="695730"/>
      </dsp:txXfrm>
    </dsp:sp>
    <dsp:sp modelId="{9DE486B0-6AA4-3C4D-A581-C5D47972EA96}">
      <dsp:nvSpPr>
        <dsp:cNvPr id="0" name=""/>
        <dsp:cNvSpPr/>
      </dsp:nvSpPr>
      <dsp:spPr>
        <a:xfrm>
          <a:off x="135884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358843" y="968766"/>
        <a:ext cx="182784" cy="183277"/>
      </dsp:txXfrm>
    </dsp:sp>
    <dsp:sp modelId="{96E32FD7-6F52-A74B-B53F-49D16EA71F00}">
      <dsp:nvSpPr>
        <dsp:cNvPr id="0" name=""/>
        <dsp:cNvSpPr/>
      </dsp:nvSpPr>
      <dsp:spPr>
        <a:xfrm>
          <a:off x="172835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sp:txBody>
      <dsp:txXfrm>
        <a:off x="1749998" y="712540"/>
        <a:ext cx="1188410" cy="695730"/>
      </dsp:txXfrm>
    </dsp:sp>
    <dsp:sp modelId="{85CC2435-FA28-9740-B350-DE1FF31FB463}">
      <dsp:nvSpPr>
        <dsp:cNvPr id="0" name=""/>
        <dsp:cNvSpPr/>
      </dsp:nvSpPr>
      <dsp:spPr>
        <a:xfrm>
          <a:off x="308322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3083223" y="968766"/>
        <a:ext cx="182784" cy="183277"/>
      </dsp:txXfrm>
    </dsp:sp>
    <dsp:sp modelId="{99CF7D25-76C7-5540-8BF9-63DB920C1953}">
      <dsp:nvSpPr>
        <dsp:cNvPr id="0" name=""/>
        <dsp:cNvSpPr/>
      </dsp:nvSpPr>
      <dsp:spPr>
        <a:xfrm>
          <a:off x="345273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sp:txBody>
      <dsp:txXfrm>
        <a:off x="3474378" y="712540"/>
        <a:ext cx="1188410" cy="695730"/>
      </dsp:txXfrm>
    </dsp:sp>
    <dsp:sp modelId="{72DC2D2E-1B16-E041-84B9-369774E147E0}">
      <dsp:nvSpPr>
        <dsp:cNvPr id="0" name=""/>
        <dsp:cNvSpPr/>
      </dsp:nvSpPr>
      <dsp:spPr>
        <a:xfrm>
          <a:off x="480760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807603" y="968766"/>
        <a:ext cx="182784" cy="183277"/>
      </dsp:txXfrm>
    </dsp:sp>
    <dsp:sp modelId="{56B34C72-A410-F24D-BD63-120EA8F6BEF9}">
      <dsp:nvSpPr>
        <dsp:cNvPr id="0" name=""/>
        <dsp:cNvSpPr/>
      </dsp:nvSpPr>
      <dsp:spPr>
        <a:xfrm>
          <a:off x="5177113" y="690895"/>
          <a:ext cx="1231700" cy="73902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Analisi</a:t>
          </a:r>
        </a:p>
      </dsp:txBody>
      <dsp:txXfrm>
        <a:off x="5198758" y="712540"/>
        <a:ext cx="1188410" cy="695730"/>
      </dsp:txXfrm>
    </dsp:sp>
    <dsp:sp modelId="{95F6FB2A-6DB9-B247-A142-11BCFCA791B7}">
      <dsp:nvSpPr>
        <dsp:cNvPr id="0" name=""/>
        <dsp:cNvSpPr/>
      </dsp:nvSpPr>
      <dsp:spPr>
        <a:xfrm>
          <a:off x="653198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6531983" y="968766"/>
        <a:ext cx="182784" cy="183277"/>
      </dsp:txXfrm>
    </dsp:sp>
    <dsp:sp modelId="{AC0EC73D-C9CB-4241-8181-50C696D0EED1}">
      <dsp:nvSpPr>
        <dsp:cNvPr id="0" name=""/>
        <dsp:cNvSpPr/>
      </dsp:nvSpPr>
      <dsp:spPr>
        <a:xfrm>
          <a:off x="690149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Uso</a:t>
          </a:r>
        </a:p>
      </dsp:txBody>
      <dsp:txXfrm>
        <a:off x="6923138" y="712540"/>
        <a:ext cx="1188410" cy="6957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23281-C052-0D43-898B-A2F402A1CEE1}">
      <dsp:nvSpPr>
        <dsp:cNvPr id="0" name=""/>
        <dsp:cNvSpPr/>
      </dsp:nvSpPr>
      <dsp:spPr>
        <a:xfrm>
          <a:off x="397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1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Sorgente</a:t>
          </a:r>
        </a:p>
      </dsp:txBody>
      <dsp:txXfrm>
        <a:off x="25618" y="712540"/>
        <a:ext cx="1188410" cy="695730"/>
      </dsp:txXfrm>
    </dsp:sp>
    <dsp:sp modelId="{9DE486B0-6AA4-3C4D-A581-C5D47972EA96}">
      <dsp:nvSpPr>
        <dsp:cNvPr id="0" name=""/>
        <dsp:cNvSpPr/>
      </dsp:nvSpPr>
      <dsp:spPr>
        <a:xfrm>
          <a:off x="135884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1358843" y="968766"/>
        <a:ext cx="182784" cy="183277"/>
      </dsp:txXfrm>
    </dsp:sp>
    <dsp:sp modelId="{96E32FD7-6F52-A74B-B53F-49D16EA71F00}">
      <dsp:nvSpPr>
        <dsp:cNvPr id="0" name=""/>
        <dsp:cNvSpPr/>
      </dsp:nvSpPr>
      <dsp:spPr>
        <a:xfrm>
          <a:off x="172835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Raccolta</a:t>
          </a:r>
        </a:p>
      </dsp:txBody>
      <dsp:txXfrm>
        <a:off x="1749998" y="712540"/>
        <a:ext cx="1188410" cy="695730"/>
      </dsp:txXfrm>
    </dsp:sp>
    <dsp:sp modelId="{85CC2435-FA28-9740-B350-DE1FF31FB463}">
      <dsp:nvSpPr>
        <dsp:cNvPr id="0" name=""/>
        <dsp:cNvSpPr/>
      </dsp:nvSpPr>
      <dsp:spPr>
        <a:xfrm>
          <a:off x="308322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3083223" y="968766"/>
        <a:ext cx="182784" cy="183277"/>
      </dsp:txXfrm>
    </dsp:sp>
    <dsp:sp modelId="{99CF7D25-76C7-5540-8BF9-63DB920C1953}">
      <dsp:nvSpPr>
        <dsp:cNvPr id="0" name=""/>
        <dsp:cNvSpPr/>
      </dsp:nvSpPr>
      <dsp:spPr>
        <a:xfrm>
          <a:off x="345273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Preparazione</a:t>
          </a:r>
        </a:p>
      </dsp:txBody>
      <dsp:txXfrm>
        <a:off x="3474378" y="712540"/>
        <a:ext cx="1188410" cy="695730"/>
      </dsp:txXfrm>
    </dsp:sp>
    <dsp:sp modelId="{72DC2D2E-1B16-E041-84B9-369774E147E0}">
      <dsp:nvSpPr>
        <dsp:cNvPr id="0" name=""/>
        <dsp:cNvSpPr/>
      </dsp:nvSpPr>
      <dsp:spPr>
        <a:xfrm>
          <a:off x="480760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807603" y="968766"/>
        <a:ext cx="182784" cy="183277"/>
      </dsp:txXfrm>
    </dsp:sp>
    <dsp:sp modelId="{56B34C72-A410-F24D-BD63-120EA8F6BEF9}">
      <dsp:nvSpPr>
        <dsp:cNvPr id="0" name=""/>
        <dsp:cNvSpPr/>
      </dsp:nvSpPr>
      <dsp:spPr>
        <a:xfrm>
          <a:off x="5177113" y="690895"/>
          <a:ext cx="1231700" cy="73902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Analisi</a:t>
          </a:r>
        </a:p>
      </dsp:txBody>
      <dsp:txXfrm>
        <a:off x="5198758" y="712540"/>
        <a:ext cx="1188410" cy="695730"/>
      </dsp:txXfrm>
    </dsp:sp>
    <dsp:sp modelId="{95F6FB2A-6DB9-B247-A142-11BCFCA791B7}">
      <dsp:nvSpPr>
        <dsp:cNvPr id="0" name=""/>
        <dsp:cNvSpPr/>
      </dsp:nvSpPr>
      <dsp:spPr>
        <a:xfrm>
          <a:off x="6531983" y="907674"/>
          <a:ext cx="261120" cy="305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6531983" y="968766"/>
        <a:ext cx="182784" cy="183277"/>
      </dsp:txXfrm>
    </dsp:sp>
    <dsp:sp modelId="{AC0EC73D-C9CB-4241-8181-50C696D0EED1}">
      <dsp:nvSpPr>
        <dsp:cNvPr id="0" name=""/>
        <dsp:cNvSpPr/>
      </dsp:nvSpPr>
      <dsp:spPr>
        <a:xfrm>
          <a:off x="6901493" y="690895"/>
          <a:ext cx="1231700" cy="73902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bg2"/>
              </a:solidFill>
            </a:rPr>
            <a:t>Uso</a:t>
          </a:r>
        </a:p>
      </dsp:txBody>
      <dsp:txXfrm>
        <a:off x="6923138" y="712540"/>
        <a:ext cx="1188410" cy="695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f47c72cc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f47c72cc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47674" y="551529"/>
            <a:ext cx="8425994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47674" y="1169571"/>
            <a:ext cx="8425994" cy="3665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just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bg2"/>
                </a:solidFill>
              </a:defRPr>
            </a:lvl1pPr>
            <a:lvl2pPr marL="914400" lvl="1" indent="-330200" algn="just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just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just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just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just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just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just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just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773668" y="120302"/>
            <a:ext cx="370332" cy="2511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50" b="1">
                <a:solidFill>
                  <a:schemeClr val="dk2"/>
                </a:solidFill>
              </a:defRPr>
            </a:lvl1pPr>
            <a:lvl2pPr lvl="1" algn="ctr">
              <a:buNone/>
              <a:defRPr b="1">
                <a:solidFill>
                  <a:schemeClr val="dk2"/>
                </a:solidFill>
              </a:defRPr>
            </a:lvl2pPr>
            <a:lvl3pPr lvl="2" algn="ctr">
              <a:buNone/>
              <a:defRPr b="1">
                <a:solidFill>
                  <a:schemeClr val="dk2"/>
                </a:solidFill>
              </a:defRPr>
            </a:lvl3pPr>
            <a:lvl4pPr lvl="3" algn="ctr">
              <a:buNone/>
              <a:defRPr b="1">
                <a:solidFill>
                  <a:schemeClr val="dk2"/>
                </a:solidFill>
              </a:defRPr>
            </a:lvl4pPr>
            <a:lvl5pPr lvl="4" algn="ctr">
              <a:buNone/>
              <a:defRPr b="1">
                <a:solidFill>
                  <a:schemeClr val="dk2"/>
                </a:solidFill>
              </a:defRPr>
            </a:lvl5pPr>
            <a:lvl6pPr lvl="5" algn="ctr">
              <a:buNone/>
              <a:defRPr b="1">
                <a:solidFill>
                  <a:schemeClr val="dk2"/>
                </a:solidFill>
              </a:defRPr>
            </a:lvl6pPr>
            <a:lvl7pPr lvl="6" algn="ctr">
              <a:buNone/>
              <a:defRPr b="1">
                <a:solidFill>
                  <a:schemeClr val="dk2"/>
                </a:solidFill>
              </a:defRPr>
            </a:lvl7pPr>
            <a:lvl8pPr lvl="7" algn="ctr">
              <a:buNone/>
              <a:defRPr b="1">
                <a:solidFill>
                  <a:schemeClr val="dk2"/>
                </a:solidFill>
              </a:defRPr>
            </a:lvl8pPr>
            <a:lvl9pPr lvl="8" algn="ctr">
              <a:buNone/>
              <a:defRPr b="1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06" y="37348"/>
            <a:ext cx="103086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roberto-nai/SUISS" TargetMode="External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pulation.un.org/wpp/" TargetMode="External"/><Relationship Id="rId2" Type="http://schemas.openxmlformats.org/officeDocument/2006/relationships/hyperlink" Target="https://www.idc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novationnewsnetwork.com/big-data-challenge-large-hadron-collider/11359" TargetMode="External"/><Relationship Id="rId5" Type="http://schemas.openxmlformats.org/officeDocument/2006/relationships/hyperlink" Target="https://www.statista.com/" TargetMode="External"/><Relationship Id="rId4" Type="http://schemas.openxmlformats.org/officeDocument/2006/relationships/hyperlink" Target="https://www.domo.com/data-never-sleep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d.firstmark.com/" TargetMode="External"/><Relationship Id="rId2" Type="http://schemas.openxmlformats.org/officeDocument/2006/relationships/hyperlink" Target="https://www.bipm.org/en/cgpm-2022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727950" y="559898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30 minuti con… Big Data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627" y="3377181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Corso di </a:t>
            </a:r>
            <a:r>
              <a:rPr lang="it-IT" b="1" dirty="0"/>
              <a:t>Quality Outsourcing Management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27952" y="38430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/>
              <a:t>Roberto Nai</a:t>
            </a:r>
            <a:r>
              <a:rPr lang="it-IT" dirty="0"/>
              <a:t> (Dipartimento di Informatica – UNITO)</a:t>
            </a:r>
            <a:endParaRPr lang="it-IT" b="1" dirty="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6" y="37348"/>
            <a:ext cx="103086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D2822BC0-0A07-14AF-DC30-42DF238C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991" y="1276190"/>
            <a:ext cx="4339524" cy="21952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5B0E516-C045-5D25-E9A7-0433462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394" y="1147287"/>
            <a:ext cx="6381345" cy="3531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ccia destra 9">
            <a:extLst>
              <a:ext uri="{FF2B5EF4-FFF2-40B4-BE49-F238E27FC236}">
                <a16:creationId xmlns:a16="http://schemas.microsoft.com/office/drawing/2014/main" id="{04698E09-90B1-0C99-A801-22DB22BFF087}"/>
              </a:ext>
            </a:extLst>
          </p:cNvPr>
          <p:cNvSpPr/>
          <p:nvPr/>
        </p:nvSpPr>
        <p:spPr>
          <a:xfrm>
            <a:off x="1882301" y="2437477"/>
            <a:ext cx="342100" cy="160506"/>
          </a:xfrm>
          <a:prstGeom prst="rightArrow">
            <a:avLst>
              <a:gd name="adj1" fmla="val 43939"/>
              <a:gd name="adj2" fmla="val 50000"/>
            </a:avLst>
          </a:prstGeom>
          <a:solidFill>
            <a:srgbClr val="D926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07333A-8BE8-E492-D351-FD723E235D96}"/>
              </a:ext>
            </a:extLst>
          </p:cNvPr>
          <p:cNvSpPr txBox="1"/>
          <p:nvPr/>
        </p:nvSpPr>
        <p:spPr>
          <a:xfrm>
            <a:off x="28398" y="2217648"/>
            <a:ext cx="1797170" cy="600164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Attuale ordine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di grandezza per i volumi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di dati in Internet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/>
              <a:t>Che tipo di dati vengono generati?</a:t>
            </a:r>
            <a:endParaRPr lang="it-IT" sz="200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4C3B5A-39C0-CFF8-138A-8A2E7195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44" y="2008762"/>
            <a:ext cx="5498911" cy="276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reccia giù 4">
            <a:extLst>
              <a:ext uri="{FF2B5EF4-FFF2-40B4-BE49-F238E27FC236}">
                <a16:creationId xmlns:a16="http://schemas.microsoft.com/office/drawing/2014/main" id="{32AA57E0-E730-2709-C14C-C0DEEFBC0B27}"/>
              </a:ext>
            </a:extLst>
          </p:cNvPr>
          <p:cNvSpPr/>
          <p:nvPr/>
        </p:nvSpPr>
        <p:spPr>
          <a:xfrm>
            <a:off x="5466944" y="1925920"/>
            <a:ext cx="204281" cy="393970"/>
          </a:xfrm>
          <a:prstGeom prst="downArrow">
            <a:avLst/>
          </a:prstGeom>
          <a:solidFill>
            <a:srgbClr val="D926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1A061D-1297-99D4-FCA4-EE95A38E3641}"/>
              </a:ext>
            </a:extLst>
          </p:cNvPr>
          <p:cNvSpPr txBox="1"/>
          <p:nvPr/>
        </p:nvSpPr>
        <p:spPr>
          <a:xfrm>
            <a:off x="4670499" y="1603049"/>
            <a:ext cx="1797170" cy="261610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CSV, JSON, XML, ecc.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FB6F09-1412-8689-611A-B004D90176D9}"/>
              </a:ext>
            </a:extLst>
          </p:cNvPr>
          <p:cNvSpPr txBox="1"/>
          <p:nvPr/>
        </p:nvSpPr>
        <p:spPr>
          <a:xfrm>
            <a:off x="6763567" y="1603049"/>
            <a:ext cx="1797170" cy="261610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Audio, Video, Testi, ecc.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Freccia giù 8">
            <a:extLst>
              <a:ext uri="{FF2B5EF4-FFF2-40B4-BE49-F238E27FC236}">
                <a16:creationId xmlns:a16="http://schemas.microsoft.com/office/drawing/2014/main" id="{FE7D66A7-F193-3745-F681-BB82D9CF1879}"/>
              </a:ext>
            </a:extLst>
          </p:cNvPr>
          <p:cNvSpPr/>
          <p:nvPr/>
        </p:nvSpPr>
        <p:spPr>
          <a:xfrm>
            <a:off x="6886841" y="1925920"/>
            <a:ext cx="204281" cy="393970"/>
          </a:xfrm>
          <a:prstGeom prst="downArrow">
            <a:avLst/>
          </a:prstGeom>
          <a:solidFill>
            <a:srgbClr val="D926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1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Cosa sono i Big Data?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it-IT" sz="2000" dirty="0"/>
              <a:t>Intuitivamente, i Big Data si riferiscono ad un insieme di dati così grandi e complessi che è complesso memorizzarli ed elaborarli su un singolo computer con strumenti, algoritmi e tecniche tradizionali.</a:t>
            </a:r>
          </a:p>
          <a:p>
            <a:r>
              <a:rPr lang="it-IT" sz="2000" dirty="0">
                <a:solidFill>
                  <a:schemeClr val="bg2"/>
                </a:solidFill>
              </a:rPr>
              <a:t>I Big Data sono difficili da acquisire, archiviare, copiare, cercare, condividere, analizzare e visualizzare.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I dati potrebbero dover essere acquisiti da fonti multiple e diverse.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Il volume dei dati potrebbe essere così grande da non poter essere contenuto in un singolo computer.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Il volume dei dati potrebbe essere così grande e la varietà dei dati così alta che la loro visualizzazione diventerebbe problematica.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3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Quali sono le caratteristiche dei Big Data?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2000" dirty="0"/>
              <a:t>Le 5 </a:t>
            </a:r>
            <a:r>
              <a:rPr lang="it-IT" sz="2000" b="1" dirty="0"/>
              <a:t>V</a:t>
            </a:r>
            <a:r>
              <a:rPr lang="it-IT" sz="2000" dirty="0"/>
              <a:t> che rappresentano le caratteristiche dei Big Data:</a:t>
            </a:r>
          </a:p>
          <a:p>
            <a:pPr lvl="1"/>
            <a:r>
              <a:rPr lang="it-IT" sz="1800" b="1" dirty="0">
                <a:solidFill>
                  <a:schemeClr val="bg2"/>
                </a:solidFill>
              </a:rPr>
              <a:t>V</a:t>
            </a:r>
            <a:r>
              <a:rPr lang="it-IT" sz="1800" dirty="0">
                <a:solidFill>
                  <a:schemeClr val="bg2"/>
                </a:solidFill>
              </a:rPr>
              <a:t>olume: la quantità di dati generati è enorme e in continua crescita;</a:t>
            </a:r>
          </a:p>
          <a:p>
            <a:pPr lvl="1"/>
            <a:r>
              <a:rPr lang="it-IT" sz="1800" b="1" dirty="0">
                <a:solidFill>
                  <a:schemeClr val="bg2"/>
                </a:solidFill>
              </a:rPr>
              <a:t>V</a:t>
            </a:r>
            <a:r>
              <a:rPr lang="it-IT" sz="1800" dirty="0">
                <a:solidFill>
                  <a:schemeClr val="bg2"/>
                </a:solidFill>
              </a:rPr>
              <a:t>arietà: i dati possono provenire da fonti diverse (es.: sensori, smartphone, social network, ecc.) e possono variare notevolmente nel tipo (ad esempio, testo, immagini, audio, video, ecc.) e nel formato (CSV, JSON, XML, TXT, MP3, MP4, ecc.);</a:t>
            </a:r>
          </a:p>
          <a:p>
            <a:pPr lvl="1"/>
            <a:r>
              <a:rPr lang="it-IT" sz="1800" b="1" dirty="0">
                <a:solidFill>
                  <a:schemeClr val="bg2"/>
                </a:solidFill>
              </a:rPr>
              <a:t>V</a:t>
            </a:r>
            <a:r>
              <a:rPr lang="it-IT" sz="1800" dirty="0">
                <a:solidFill>
                  <a:schemeClr val="bg2"/>
                </a:solidFill>
              </a:rPr>
              <a:t>elocità: i dati possono arrivare a velocità diverse e si possono accumulare enormi quantità di dati in tempi molto brevi.</a:t>
            </a:r>
          </a:p>
          <a:p>
            <a:pPr lvl="1"/>
            <a:r>
              <a:rPr lang="it-IT" sz="1800" b="1" dirty="0">
                <a:solidFill>
                  <a:schemeClr val="bg2"/>
                </a:solidFill>
              </a:rPr>
              <a:t>V</a:t>
            </a:r>
            <a:r>
              <a:rPr lang="it-IT" sz="1800" dirty="0">
                <a:solidFill>
                  <a:schemeClr val="bg2"/>
                </a:solidFill>
              </a:rPr>
              <a:t>eridicità: si riferisce alla qualità e all'attendibilità dei dati;</a:t>
            </a:r>
          </a:p>
          <a:p>
            <a:pPr lvl="2"/>
            <a:r>
              <a:rPr lang="it-IT" sz="1800" dirty="0">
                <a:solidFill>
                  <a:schemeClr val="bg2"/>
                </a:solidFill>
              </a:rPr>
              <a:t>qualità perché i dati possono essere </a:t>
            </a:r>
            <a:r>
              <a:rPr lang="it-IT" sz="1800" i="1" dirty="0">
                <a:solidFill>
                  <a:schemeClr val="bg2"/>
                </a:solidFill>
              </a:rPr>
              <a:t>rumorosi</a:t>
            </a:r>
            <a:r>
              <a:rPr lang="it-IT" sz="1800" dirty="0">
                <a:solidFill>
                  <a:schemeClr val="bg2"/>
                </a:solidFill>
              </a:rPr>
              <a:t> e </a:t>
            </a:r>
            <a:r>
              <a:rPr lang="it-IT" sz="1800" i="1" dirty="0">
                <a:solidFill>
                  <a:schemeClr val="bg2"/>
                </a:solidFill>
              </a:rPr>
              <a:t>incerti</a:t>
            </a:r>
            <a:r>
              <a:rPr lang="it-IT" sz="1800" dirty="0">
                <a:solidFill>
                  <a:schemeClr val="bg2"/>
                </a:solidFill>
              </a:rPr>
              <a:t>, per cui le cui anomalie in essi contenute possono portare a conclusioni fuorvianti;</a:t>
            </a:r>
          </a:p>
          <a:p>
            <a:pPr lvl="2"/>
            <a:r>
              <a:rPr lang="it-IT" sz="1800" dirty="0">
                <a:solidFill>
                  <a:schemeClr val="bg2"/>
                </a:solidFill>
              </a:rPr>
              <a:t>attendibilità perché i dati devono provenire da fonti affidabili.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45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Quali sono le caratteristiche dei Big Data?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14</a:t>
            </a:fld>
            <a:endParaRPr lang="it-IT"/>
          </a:p>
        </p:txBody>
      </p:sp>
      <p:pic>
        <p:nvPicPr>
          <p:cNvPr id="1026" name="Picture 2" descr="BigData e Hadoop di cosa parliamo? | EXTRAORDY - La Formazione ufficiale  Red Hat">
            <a:extLst>
              <a:ext uri="{FF2B5EF4-FFF2-40B4-BE49-F238E27FC236}">
                <a16:creationId xmlns:a16="http://schemas.microsoft.com/office/drawing/2014/main" id="{C217E6A9-D87C-2983-C34F-EFD6CE18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433" y="1322960"/>
            <a:ext cx="5680310" cy="3411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83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Quali sono le caratteristiche dei Big Data?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 b="1"/>
              <a:t>V</a:t>
            </a:r>
            <a:r>
              <a:rPr lang="it-IT" sz="2000"/>
              <a:t>alore: i dati contengono </a:t>
            </a:r>
            <a:r>
              <a:rPr lang="it-IT" sz="2000" i="1"/>
              <a:t>valore</a:t>
            </a:r>
            <a:r>
              <a:rPr lang="it-IT" sz="2000"/>
              <a:t> e </a:t>
            </a:r>
            <a:r>
              <a:rPr lang="it-IT" sz="2000" i="1"/>
              <a:t>conoscenza</a:t>
            </a:r>
            <a:r>
              <a:rPr lang="it-IT" sz="2000"/>
              <a:t>; l'obiettivo finale dell'analisi dei Big Data è ottenere valore dai dati analizzati, cioè estrarre il maggior numero possibile di informazioni utili che possano fornire un beneficio misurabile.</a:t>
            </a:r>
            <a:endParaRPr lang="it-IT" sz="180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708B16-A5DE-324E-098F-F336AE52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57" y="3137170"/>
            <a:ext cx="2989159" cy="121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2A387A1-0EF5-BA9A-42EF-431F99F4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66" y="2858475"/>
            <a:ext cx="1446828" cy="2059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59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Esempi di applicazioni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/>
              <a:t>Esempi di applicazioni Big Data: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tracciamento delle epidemie in tempo reale;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analisi dei clienti: per aumentare la fidelizzazione dei clienti;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manutenzione predittiva: per rilevare le anomalie e ridurre i costi di manutenzione;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pubblicità personalizzata;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scoperte astronomiche;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previsione in tempo reale del mercato azionario;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gestione del traffico urbano;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web </a:t>
            </a:r>
            <a:r>
              <a:rPr lang="it-IT" sz="1800" err="1">
                <a:solidFill>
                  <a:schemeClr val="bg2"/>
                </a:solidFill>
              </a:rPr>
              <a:t>analytics</a:t>
            </a:r>
            <a:r>
              <a:rPr lang="it-IT" sz="1800">
                <a:solidFill>
                  <a:schemeClr val="bg2"/>
                </a:solidFill>
              </a:rPr>
              <a:t>: per raccogliere dati sulle modalità di accesso al Web.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ecc.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03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Archiviazione e analisi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/>
              <a:t>Il processo di analisi dei Big Data</a:t>
            </a:r>
            <a:endParaRPr lang="it-IT" sz="180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17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59D295F-EB3F-D586-2519-3023200F81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825203"/>
              </p:ext>
            </p:extLst>
          </p:nvPr>
        </p:nvGraphicFramePr>
        <p:xfrm>
          <a:off x="433721" y="2120629"/>
          <a:ext cx="8137167" cy="212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976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Archiviazione e analisi dei Big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18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31C002B3-D1A3-0A87-21AE-2B16A4CCC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8456460"/>
              </p:ext>
            </p:extLst>
          </p:nvPr>
        </p:nvGraphicFramePr>
        <p:xfrm>
          <a:off x="433721" y="452344"/>
          <a:ext cx="8137167" cy="212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74" y="2125494"/>
            <a:ext cx="8425994" cy="2709969"/>
          </a:xfrm>
        </p:spPr>
        <p:txBody>
          <a:bodyPr>
            <a:normAutofit/>
          </a:bodyPr>
          <a:lstStyle/>
          <a:p>
            <a:r>
              <a:rPr lang="it-IT" sz="2000"/>
              <a:t>Dopo aver definito la </a:t>
            </a:r>
            <a:r>
              <a:rPr lang="it-IT" sz="2000" i="1"/>
              <a:t>sorgente</a:t>
            </a:r>
            <a:r>
              <a:rPr lang="it-IT" sz="2000"/>
              <a:t> (ossia quali dati si vogliono reperire), si procede con la </a:t>
            </a:r>
            <a:r>
              <a:rPr lang="it-IT" sz="2000" b="1"/>
              <a:t>raccolta</a:t>
            </a:r>
            <a:r>
              <a:rPr lang="it-IT" sz="2000"/>
              <a:t> dei dati.</a:t>
            </a:r>
          </a:p>
          <a:p>
            <a:r>
              <a:rPr lang="it-IT" sz="2000"/>
              <a:t>L’obiettivo della raccolta è ottenere dati </a:t>
            </a:r>
            <a:r>
              <a:rPr lang="it-IT" sz="2000" i="1"/>
              <a:t>grezzi</a:t>
            </a:r>
            <a:r>
              <a:rPr lang="it-IT" sz="2000"/>
              <a:t> (</a:t>
            </a:r>
            <a:r>
              <a:rPr lang="it-IT" sz="2000" i="1" err="1"/>
              <a:t>raw</a:t>
            </a:r>
            <a:r>
              <a:rPr lang="it-IT" sz="2000"/>
              <a:t>) da fonti multiple e potenzialmente diverse.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Es.: dati in formato CSV, JSON, XML, ecc. ma anche MP3, MP4 poi trasformati in testo e/o insiemi di dati numerici.</a:t>
            </a:r>
          </a:p>
        </p:txBody>
      </p:sp>
    </p:spTree>
    <p:extLst>
      <p:ext uri="{BB962C8B-B14F-4D97-AF65-F5344CB8AC3E}">
        <p14:creationId xmlns:p14="http://schemas.microsoft.com/office/powerpoint/2010/main" val="424159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8580DD84-35DC-4657-1318-9ADE9119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66445"/>
              </p:ext>
            </p:extLst>
          </p:nvPr>
        </p:nvGraphicFramePr>
        <p:xfrm>
          <a:off x="433721" y="452344"/>
          <a:ext cx="8137167" cy="212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Archiviazione e analisi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74" y="2125494"/>
            <a:ext cx="8425994" cy="2709969"/>
          </a:xfrm>
        </p:spPr>
        <p:txBody>
          <a:bodyPr>
            <a:normAutofit/>
          </a:bodyPr>
          <a:lstStyle/>
          <a:p>
            <a:r>
              <a:rPr lang="it-IT" sz="2000"/>
              <a:t>Nella fase di </a:t>
            </a:r>
            <a:r>
              <a:rPr lang="it-IT" sz="2000" b="1"/>
              <a:t>preparazione</a:t>
            </a:r>
            <a:r>
              <a:rPr lang="it-IT" sz="2000"/>
              <a:t>, l’obiettivo è </a:t>
            </a:r>
            <a:r>
              <a:rPr lang="it-IT" sz="2000" i="1"/>
              <a:t>trasformare</a:t>
            </a:r>
            <a:r>
              <a:rPr lang="it-IT" sz="2000"/>
              <a:t> e </a:t>
            </a:r>
            <a:r>
              <a:rPr lang="it-IT" sz="2000" i="1"/>
              <a:t>filtrare</a:t>
            </a:r>
            <a:r>
              <a:rPr lang="it-IT" sz="2000"/>
              <a:t> i dati grezzi in un formato utilizzabile dai framework di elaborazione dei dati.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Trasformazione: trasformare i dati dalla loro forma originale (CSV, JSON, XML, ecc.) a un'altra più adatta all'analisi.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Filtraggio: rimuovere o correggere dati </a:t>
            </a:r>
            <a:r>
              <a:rPr lang="it-IT" sz="2000" i="1">
                <a:solidFill>
                  <a:schemeClr val="bg2"/>
                </a:solidFill>
              </a:rPr>
              <a:t>rumorosi</a:t>
            </a:r>
            <a:r>
              <a:rPr lang="it-IT" sz="2000">
                <a:solidFill>
                  <a:schemeClr val="bg2"/>
                </a:solidFill>
              </a:rPr>
              <a:t>, cioè con errori, dati duplicati, valori mancanti, ecc.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07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L’era dei Big Data</a:t>
            </a:r>
          </a:p>
          <a:p>
            <a:r>
              <a:rPr lang="it-IT" sz="2000" dirty="0"/>
              <a:t>Cosa sono i Big Data</a:t>
            </a:r>
          </a:p>
          <a:p>
            <a:r>
              <a:rPr lang="it-IT" sz="2000" dirty="0"/>
              <a:t>Le proprietà dei Big Data</a:t>
            </a:r>
          </a:p>
          <a:p>
            <a:r>
              <a:rPr lang="it-IT" sz="2000" dirty="0"/>
              <a:t>Esempi di applicazioni Big Data</a:t>
            </a:r>
          </a:p>
          <a:p>
            <a:r>
              <a:rPr lang="it-IT" sz="2000" dirty="0"/>
              <a:t>Archiviazione e analisi dei Big Data</a:t>
            </a:r>
          </a:p>
          <a:p>
            <a:r>
              <a:rPr lang="it-IT" sz="2000" dirty="0"/>
              <a:t>Conclusioni</a:t>
            </a:r>
            <a:endParaRPr lang="it-IT" sz="2000" dirty="0">
              <a:solidFill>
                <a:schemeClr val="bg2"/>
              </a:solidFill>
            </a:endParaRPr>
          </a:p>
          <a:p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AB9A763-642E-8EBF-3F8B-D2CC7F9F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" y="686656"/>
            <a:ext cx="278320" cy="27832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37D91B-5EC1-AF38-4800-A407A4DE27E5}"/>
              </a:ext>
            </a:extLst>
          </p:cNvPr>
          <p:cNvSpPr txBox="1"/>
          <p:nvPr/>
        </p:nvSpPr>
        <p:spPr>
          <a:xfrm>
            <a:off x="500575" y="4363503"/>
            <a:ext cx="8364365" cy="369332"/>
          </a:xfrm>
          <a:prstGeom prst="rect">
            <a:avLst/>
          </a:prstGeom>
          <a:solidFill>
            <a:srgbClr val="E9EDEE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it-IT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Materiale della lezione: </a:t>
            </a:r>
            <a:r>
              <a:rPr lang="it-IT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https://github.com/roberto-nai/SUISS</a:t>
            </a:r>
            <a:endParaRPr lang="it-IT" sz="18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5B2423-7BE2-3622-2FDF-591332456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43" y="4357639"/>
            <a:ext cx="370332" cy="370332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974F32F-F479-B64A-C8FD-ECF73F822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857" b="25390"/>
          <a:stretch/>
        </p:blipFill>
        <p:spPr>
          <a:xfrm>
            <a:off x="7858056" y="3214436"/>
            <a:ext cx="1088781" cy="30471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6249A88-CDB9-A1EF-24DC-F2AFA7A7A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09178">
            <a:off x="7124508" y="4028274"/>
            <a:ext cx="876475" cy="87647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EACDBC4-E673-FC6D-5AD2-4B6DAB6C3C31}"/>
              </a:ext>
            </a:extLst>
          </p:cNvPr>
          <p:cNvSpPr txBox="1"/>
          <p:nvPr/>
        </p:nvSpPr>
        <p:spPr>
          <a:xfrm>
            <a:off x="7748385" y="4748680"/>
            <a:ext cx="14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SCAN ME</a:t>
            </a:r>
            <a:endParaRPr lang="en-GB" i="1"/>
          </a:p>
        </p:txBody>
      </p:sp>
      <p:pic>
        <p:nvPicPr>
          <p:cNvPr id="13" name="Immagine 12" descr="Immagine che contiene modello, Elementi grafici, quadrato, pixel&#10;&#10;Descrizione generata automaticamente">
            <a:extLst>
              <a:ext uri="{FF2B5EF4-FFF2-40B4-BE49-F238E27FC236}">
                <a16:creationId xmlns:a16="http://schemas.microsoft.com/office/drawing/2014/main" id="{7F86F555-47C3-01DD-28B1-B11CAF59AF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96" t="10036" r="10096" b="10350"/>
          <a:stretch/>
        </p:blipFill>
        <p:spPr>
          <a:xfrm>
            <a:off x="7799779" y="3534991"/>
            <a:ext cx="1191319" cy="118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C4155095-D81C-E5BC-E595-FD99B6A48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417528"/>
              </p:ext>
            </p:extLst>
          </p:nvPr>
        </p:nvGraphicFramePr>
        <p:xfrm>
          <a:off x="433721" y="452344"/>
          <a:ext cx="8137167" cy="212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Archiviazione e analisi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74" y="2125494"/>
            <a:ext cx="8425994" cy="2709969"/>
          </a:xfrm>
        </p:spPr>
        <p:txBody>
          <a:bodyPr>
            <a:normAutofit fontScale="92500" lnSpcReduction="10000"/>
          </a:bodyPr>
          <a:lstStyle/>
          <a:p>
            <a:r>
              <a:rPr lang="it-IT" sz="2000"/>
              <a:t>Nella fase di </a:t>
            </a:r>
            <a:r>
              <a:rPr lang="it-IT" sz="2000" b="1"/>
              <a:t>analisi</a:t>
            </a:r>
            <a:r>
              <a:rPr lang="it-IT" sz="2000"/>
              <a:t>, confermare o trovare nuova </a:t>
            </a:r>
            <a:r>
              <a:rPr lang="it-IT" sz="2000" i="1"/>
              <a:t>conoscenza</a:t>
            </a:r>
            <a:r>
              <a:rPr lang="it-IT" sz="2000"/>
              <a:t>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Analisi </a:t>
            </a:r>
            <a:r>
              <a:rPr lang="it-IT" sz="2000" b="1">
                <a:solidFill>
                  <a:schemeClr val="bg2"/>
                </a:solidFill>
              </a:rPr>
              <a:t>descrittiva</a:t>
            </a:r>
            <a:r>
              <a:rPr lang="it-IT" sz="2000">
                <a:solidFill>
                  <a:schemeClr val="bg2"/>
                </a:solidFill>
              </a:rPr>
              <a:t> risponde alla domanda: "Cosa è successo?".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Analisi </a:t>
            </a:r>
            <a:r>
              <a:rPr lang="it-IT" sz="2000" b="1">
                <a:solidFill>
                  <a:schemeClr val="bg2"/>
                </a:solidFill>
              </a:rPr>
              <a:t>diagnostica</a:t>
            </a:r>
            <a:r>
              <a:rPr lang="it-IT" sz="2000">
                <a:solidFill>
                  <a:schemeClr val="bg2"/>
                </a:solidFill>
              </a:rPr>
              <a:t> risponde alla domanda: "Perché è successo qualcosa?".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Analisi </a:t>
            </a:r>
            <a:r>
              <a:rPr lang="it-IT" sz="2000" b="1">
                <a:solidFill>
                  <a:schemeClr val="bg2"/>
                </a:solidFill>
              </a:rPr>
              <a:t>predittiva</a:t>
            </a:r>
            <a:r>
              <a:rPr lang="it-IT" sz="2000">
                <a:solidFill>
                  <a:schemeClr val="bg2"/>
                </a:solidFill>
              </a:rPr>
              <a:t> risponde alla domanda: "Cosa è probabile che accada in futuro?".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Analisi </a:t>
            </a:r>
            <a:r>
              <a:rPr lang="it-IT" sz="2000" b="1">
                <a:solidFill>
                  <a:schemeClr val="bg2"/>
                </a:solidFill>
              </a:rPr>
              <a:t>prescrittiva</a:t>
            </a:r>
            <a:r>
              <a:rPr lang="it-IT" sz="2000">
                <a:solidFill>
                  <a:schemeClr val="bg2"/>
                </a:solidFill>
              </a:rPr>
              <a:t> risponde alla domanda: "Quale azione è necessario intraprendere per evitare un determinato evento?".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529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Archiviazione e analisi dei Big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21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C4155095-D81C-E5BC-E595-FD99B6A48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404438"/>
              </p:ext>
            </p:extLst>
          </p:nvPr>
        </p:nvGraphicFramePr>
        <p:xfrm>
          <a:off x="433721" y="452344"/>
          <a:ext cx="8137167" cy="2120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674" y="2125494"/>
            <a:ext cx="8425994" cy="2709969"/>
          </a:xfrm>
        </p:spPr>
        <p:txBody>
          <a:bodyPr>
            <a:normAutofit/>
          </a:bodyPr>
          <a:lstStyle/>
          <a:p>
            <a:r>
              <a:rPr lang="it-IT" sz="2000"/>
              <a:t>Nella fase di </a:t>
            </a:r>
            <a:r>
              <a:rPr lang="it-IT" sz="2000" b="1"/>
              <a:t>uso</a:t>
            </a:r>
            <a:r>
              <a:rPr lang="it-IT" sz="2000"/>
              <a:t>, l’obiettivo è </a:t>
            </a:r>
            <a:r>
              <a:rPr lang="it-IT" sz="2000" i="1"/>
              <a:t>interpretare</a:t>
            </a:r>
            <a:r>
              <a:rPr lang="it-IT" sz="2000"/>
              <a:t> e </a:t>
            </a:r>
            <a:r>
              <a:rPr lang="it-IT" sz="2000" i="1"/>
              <a:t>utilizzare</a:t>
            </a:r>
            <a:r>
              <a:rPr lang="it-IT" sz="2000"/>
              <a:t> i risultati dell'analisi svolta precedentemente per estrarre informazioni ad alto valore aggiunto e riutilizzabili.</a:t>
            </a:r>
          </a:p>
          <a:p>
            <a:r>
              <a:rPr lang="it-IT" sz="2000">
                <a:solidFill>
                  <a:schemeClr val="bg2"/>
                </a:solidFill>
              </a:rPr>
              <a:t>A tale scopo, si adottano strumenti di analisi visiva e </a:t>
            </a:r>
            <a:r>
              <a:rPr lang="it-IT" sz="2000" i="1">
                <a:solidFill>
                  <a:schemeClr val="bg2"/>
                </a:solidFill>
              </a:rPr>
              <a:t>business intelligence</a:t>
            </a:r>
            <a:r>
              <a:rPr lang="it-IT" sz="2000">
                <a:solidFill>
                  <a:schemeClr val="bg2"/>
                </a:solidFill>
              </a:rPr>
              <a:t>.</a:t>
            </a:r>
            <a:endParaRPr lang="it-IT" sz="2000" i="1">
              <a:solidFill>
                <a:schemeClr val="bg2"/>
              </a:solidFill>
            </a:endParaRPr>
          </a:p>
          <a:p>
            <a:pPr lvl="1"/>
            <a:r>
              <a:rPr lang="it-IT" sz="2000">
                <a:solidFill>
                  <a:schemeClr val="bg2"/>
                </a:solidFill>
              </a:rPr>
              <a:t>Reportistica e visualizzazione interattiva dei dati.</a:t>
            </a:r>
          </a:p>
        </p:txBody>
      </p:sp>
    </p:spTree>
    <p:extLst>
      <p:ext uri="{BB962C8B-B14F-4D97-AF65-F5344CB8AC3E}">
        <p14:creationId xmlns:p14="http://schemas.microsoft.com/office/powerpoint/2010/main" val="16926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Conclusioni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22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41D4AF7-1AE4-05BB-C1D9-CAC18887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06" y="1038865"/>
            <a:ext cx="7849053" cy="402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3682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Bibliografia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t-IT" sz="2000" dirty="0"/>
              <a:t>International Data Corporation (IDC)</a:t>
            </a:r>
            <a:endParaRPr lang="it-IT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it-IT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https://www.idc.com</a:t>
            </a:r>
            <a:endParaRPr lang="it-IT" sz="14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it-IT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Nazioni Unite, Dipartimento degli Affari Economici e Sociali, Divisione Popolazione</a:t>
            </a:r>
          </a:p>
          <a:p>
            <a:pPr lvl="1"/>
            <a:r>
              <a:rPr lang="it-IT" sz="14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https://population.un.org/wpp</a:t>
            </a:r>
            <a:endParaRPr lang="it-IT" sz="14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it-IT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it-IT" sz="2000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never</a:t>
            </a:r>
            <a:r>
              <a:rPr lang="it-IT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000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sleeps</a:t>
            </a:r>
            <a:r>
              <a:rPr lang="it-IT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rapporto 2022</a:t>
            </a:r>
          </a:p>
          <a:p>
            <a:pPr lvl="1"/>
            <a:r>
              <a:rPr lang="it-IT" sz="1400" dirty="0">
                <a:solidFill>
                  <a:schemeClr val="bg2"/>
                </a:solidFill>
                <a:hlinkClick r:id="rId4"/>
              </a:rPr>
              <a:t>https://www.domo.com/data-never-sleeps</a:t>
            </a:r>
            <a:endParaRPr lang="it-IT" sz="1400" dirty="0">
              <a:solidFill>
                <a:schemeClr val="bg2"/>
              </a:solidFill>
            </a:endParaRPr>
          </a:p>
          <a:p>
            <a:r>
              <a:rPr lang="it-IT" sz="2000" dirty="0">
                <a:solidFill>
                  <a:schemeClr val="bg2"/>
                </a:solidFill>
              </a:rPr>
              <a:t>Statista</a:t>
            </a:r>
          </a:p>
          <a:p>
            <a:pPr lvl="1"/>
            <a:r>
              <a:rPr lang="it-IT" sz="1400" dirty="0">
                <a:solidFill>
                  <a:schemeClr val="bg2"/>
                </a:solidFill>
                <a:hlinkClick r:id="rId5"/>
              </a:rPr>
              <a:t>https://www.statista.com</a:t>
            </a:r>
            <a:endParaRPr lang="it-IT" sz="1400" dirty="0">
              <a:solidFill>
                <a:schemeClr val="bg2"/>
              </a:solidFill>
            </a:endParaRPr>
          </a:p>
          <a:p>
            <a:r>
              <a:rPr lang="it-IT" sz="1800" dirty="0">
                <a:solidFill>
                  <a:schemeClr val="bg2"/>
                </a:solidFill>
              </a:rPr>
              <a:t>The Big Data challenge </a:t>
            </a:r>
            <a:r>
              <a:rPr lang="it-IT" sz="1800" dirty="0" err="1">
                <a:solidFill>
                  <a:schemeClr val="bg2"/>
                </a:solidFill>
              </a:rPr>
              <a:t>at</a:t>
            </a:r>
            <a:r>
              <a:rPr lang="it-IT" sz="1800" dirty="0">
                <a:solidFill>
                  <a:schemeClr val="bg2"/>
                </a:solidFill>
              </a:rPr>
              <a:t> the Large </a:t>
            </a:r>
            <a:r>
              <a:rPr lang="it-IT" sz="1800" dirty="0" err="1">
                <a:solidFill>
                  <a:schemeClr val="bg2"/>
                </a:solidFill>
              </a:rPr>
              <a:t>Hadron</a:t>
            </a:r>
            <a:r>
              <a:rPr lang="it-IT" sz="1800" dirty="0">
                <a:solidFill>
                  <a:schemeClr val="bg2"/>
                </a:solidFill>
              </a:rPr>
              <a:t> Collider</a:t>
            </a:r>
          </a:p>
          <a:p>
            <a:pPr lvl="1"/>
            <a:r>
              <a:rPr lang="it-IT" sz="1400" dirty="0">
                <a:solidFill>
                  <a:schemeClr val="bg2"/>
                </a:solidFill>
                <a:hlinkClick r:id="rId6"/>
              </a:rPr>
              <a:t>https://www.innovationnewsnetwork.com/big-data-challenge-large-hadron-collider/11359</a:t>
            </a:r>
            <a:endParaRPr lang="it-IT" sz="1400" dirty="0">
              <a:solidFill>
                <a:schemeClr val="bg2"/>
              </a:solidFill>
            </a:endParaRPr>
          </a:p>
          <a:p>
            <a:pPr lvl="1"/>
            <a:endParaRPr lang="it-IT" sz="1400" dirty="0">
              <a:solidFill>
                <a:schemeClr val="bg2"/>
              </a:solidFill>
            </a:endParaRPr>
          </a:p>
          <a:p>
            <a:pPr lvl="1"/>
            <a:endParaRPr lang="it-IT" sz="1800" dirty="0">
              <a:solidFill>
                <a:schemeClr val="bg2"/>
              </a:solidFill>
            </a:endParaRPr>
          </a:p>
          <a:p>
            <a:pPr marL="584200" lvl="1" indent="0">
              <a:buNone/>
            </a:pPr>
            <a:endParaRPr lang="it-IT" sz="18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84200" lvl="1" indent="0">
              <a:buNone/>
            </a:pPr>
            <a:endParaRPr lang="it-IT" sz="18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it-IT" sz="12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5304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Bibliografia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it-IT" sz="2000"/>
              <a:t>General Conference on Weights and </a:t>
            </a:r>
            <a:r>
              <a:rPr lang="it-IT" sz="2000" err="1"/>
              <a:t>Measures</a:t>
            </a:r>
            <a:r>
              <a:rPr lang="it-IT" sz="2000"/>
              <a:t> </a:t>
            </a:r>
          </a:p>
          <a:p>
            <a:pPr lvl="1"/>
            <a:r>
              <a:rPr lang="it-IT" sz="1400">
                <a:solidFill>
                  <a:schemeClr val="bg2"/>
                </a:solidFill>
                <a:hlinkClick r:id="rId2"/>
              </a:rPr>
              <a:t>https://www.bipm.org/en/cgpm-2022</a:t>
            </a:r>
            <a:endParaRPr lang="it-IT" sz="1400">
              <a:solidFill>
                <a:schemeClr val="bg2"/>
              </a:solidFill>
            </a:endParaRPr>
          </a:p>
          <a:p>
            <a:r>
              <a:rPr lang="it-IT" sz="2000"/>
              <a:t>Machine Learning, </a:t>
            </a:r>
            <a:r>
              <a:rPr lang="it-IT" sz="2000" err="1"/>
              <a:t>Artificial</a:t>
            </a:r>
            <a:r>
              <a:rPr lang="it-IT" sz="2000"/>
              <a:t> </a:t>
            </a:r>
            <a:r>
              <a:rPr lang="it-IT" sz="2000" err="1"/>
              <a:t>Intrelligence</a:t>
            </a:r>
            <a:r>
              <a:rPr lang="it-IT" sz="2000"/>
              <a:t> and Data (MAD) </a:t>
            </a:r>
            <a:r>
              <a:rPr lang="it-IT" sz="2000" err="1"/>
              <a:t>Landscape</a:t>
            </a:r>
            <a:endParaRPr lang="it-IT" sz="2000"/>
          </a:p>
          <a:p>
            <a:pPr lvl="1"/>
            <a:r>
              <a:rPr lang="it-IT" sz="1400">
                <a:solidFill>
                  <a:schemeClr val="bg2"/>
                </a:solidFill>
                <a:hlinkClick r:id="rId3"/>
              </a:rPr>
              <a:t>https://mad.firstmark.com</a:t>
            </a:r>
            <a:endParaRPr lang="it-IT" sz="1400">
              <a:solidFill>
                <a:schemeClr val="bg2"/>
              </a:solidFill>
            </a:endParaRPr>
          </a:p>
          <a:p>
            <a:pPr lvl="1"/>
            <a:endParaRPr lang="it-IT" sz="2000">
              <a:solidFill>
                <a:schemeClr val="bg2"/>
              </a:solidFill>
            </a:endParaRPr>
          </a:p>
          <a:p>
            <a:pPr marL="584200" lvl="1" indent="0">
              <a:buNone/>
            </a:pPr>
            <a:endParaRPr lang="it-IT" sz="18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84200" lvl="1" indent="0">
              <a:buNone/>
            </a:pPr>
            <a:endParaRPr lang="it-IT" sz="18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endParaRPr lang="it-IT" sz="120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6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Fine presentazione</a:t>
            </a:r>
            <a:endParaRPr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5" name="Google Shape;525;p46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11204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>
                <a:solidFill>
                  <a:schemeClr val="bg2"/>
                </a:solidFill>
              </a:rPr>
              <a:t>roberto.nai@unito.it</a:t>
            </a:r>
            <a:endParaRPr>
              <a:solidFill>
                <a:schemeClr val="bg2"/>
              </a:solidFill>
            </a:endParaRPr>
          </a:p>
        </p:txBody>
      </p:sp>
      <p:pic>
        <p:nvPicPr>
          <p:cNvPr id="526" name="Google Shape;5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6" y="37348"/>
            <a:ext cx="1030864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 descr="Immagine che contiene cerchio, Elementi grafici, clipart, cartone animato&#10;&#10;Descrizione generata automaticamente">
            <a:extLst>
              <a:ext uri="{FF2B5EF4-FFF2-40B4-BE49-F238E27FC236}">
                <a16:creationId xmlns:a16="http://schemas.microsoft.com/office/drawing/2014/main" id="{8672D90D-7067-89F1-4335-D3332F588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69" y="3577888"/>
            <a:ext cx="339634" cy="3396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79A78A-9109-739A-B52C-9465AC280A82}"/>
              </a:ext>
            </a:extLst>
          </p:cNvPr>
          <p:cNvSpPr txBox="1"/>
          <p:nvPr/>
        </p:nvSpPr>
        <p:spPr>
          <a:xfrm>
            <a:off x="726450" y="24178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Grazie per l’attenzione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C245F52-2708-63B4-0677-70EA1913A8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909178">
            <a:off x="7116619" y="4127778"/>
            <a:ext cx="876475" cy="8764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A6D584-873B-E6D0-7554-E0614264A927}"/>
              </a:ext>
            </a:extLst>
          </p:cNvPr>
          <p:cNvSpPr txBox="1"/>
          <p:nvPr/>
        </p:nvSpPr>
        <p:spPr>
          <a:xfrm>
            <a:off x="7788008" y="4835723"/>
            <a:ext cx="14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SCAN ME</a:t>
            </a:r>
            <a:endParaRPr lang="en-GB" i="1"/>
          </a:p>
        </p:txBody>
      </p:sp>
      <p:pic>
        <p:nvPicPr>
          <p:cNvPr id="6" name="Immagine 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D35A647-AA05-C937-565D-FAFA8C4404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81" t="64431" r="2388" b="21777"/>
          <a:stretch/>
        </p:blipFill>
        <p:spPr>
          <a:xfrm>
            <a:off x="7840616" y="3308990"/>
            <a:ext cx="1130738" cy="3077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05B924-C6E8-ED26-F740-FE4F4B8D932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314" t="10314" r="10000" b="11036"/>
          <a:stretch/>
        </p:blipFill>
        <p:spPr>
          <a:xfrm>
            <a:off x="7815440" y="3616767"/>
            <a:ext cx="1181091" cy="11512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Nel 2013, il 90% di tutti i dati del mondo era stato generato nei due anni precedenti.</a:t>
            </a:r>
          </a:p>
          <a:p>
            <a:r>
              <a:rPr lang="it-IT" sz="2000" dirty="0"/>
              <a:t>Nel 2014, l'International Data Corporation (IDC) ha previsto una crescita del volume globale di dati digitali da 4,4 ZB nel 2013 a 44 ZB entro il 2020.</a:t>
            </a:r>
          </a:p>
          <a:p>
            <a:r>
              <a:rPr lang="it-IT" sz="2000" dirty="0"/>
              <a:t>Nel 2018, IDC ha rivisto le sue previsioni: da 33 ZB nel 2018 a 175 ZB entro il 2025.</a:t>
            </a:r>
          </a:p>
          <a:p>
            <a:pPr lvl="1"/>
            <a:r>
              <a:rPr lang="it-IT" dirty="0">
                <a:solidFill>
                  <a:schemeClr val="bg2"/>
                </a:solidFill>
              </a:rPr>
              <a:t>Per avere un’idea, si pensi che un personal computer o uno smartphone moderni hanno la capacità di memorizzare 1 TB; il volume di dati sarebbe quindi equiparabile al contenuto di 175 miliardi di personal computer o smartphone.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531F41-A0B4-F5CE-9000-3876F2981B09}"/>
              </a:ext>
            </a:extLst>
          </p:cNvPr>
          <p:cNvSpPr txBox="1"/>
          <p:nvPr/>
        </p:nvSpPr>
        <p:spPr>
          <a:xfrm>
            <a:off x="500575" y="4641796"/>
            <a:ext cx="8364365" cy="369332"/>
          </a:xfrm>
          <a:prstGeom prst="rect">
            <a:avLst/>
          </a:prstGeom>
          <a:solidFill>
            <a:srgbClr val="E9EDEE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it-IT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ZB (</a:t>
            </a:r>
            <a:r>
              <a:rPr lang="it-IT" sz="1800" dirty="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ZettaByte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= 10</a:t>
            </a:r>
            <a:r>
              <a:rPr lang="it-IT" sz="1800" baseline="30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TB (1 miliardo di </a:t>
            </a:r>
            <a:r>
              <a:rPr lang="it-IT" sz="180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TeraByte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E60B3AF-1B66-B7D3-D3EF-651D8903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" y="4635932"/>
            <a:ext cx="370332" cy="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45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A novembre 2022 la popolazione mondiale era di circa 8 miliardi di persone;</a:t>
            </a:r>
          </a:p>
          <a:p>
            <a:pPr lvl="1"/>
            <a:r>
              <a:rPr lang="it-IT" sz="1800" dirty="0">
                <a:solidFill>
                  <a:schemeClr val="bg2"/>
                </a:solidFill>
              </a:rPr>
              <a:t>fonte: </a:t>
            </a:r>
            <a:r>
              <a:rPr lang="it-IT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Nazioni Unite, Dipartimento degli Affari Economici e Sociali, Divisione Popolazione</a:t>
            </a:r>
            <a:r>
              <a:rPr lang="it-IT" sz="1800" dirty="0">
                <a:solidFill>
                  <a:schemeClr val="bg2"/>
                </a:solidFill>
              </a:rPr>
              <a:t>.</a:t>
            </a:r>
          </a:p>
          <a:p>
            <a:r>
              <a:rPr lang="it-IT" sz="2000" dirty="0">
                <a:solidFill>
                  <a:schemeClr val="bg2"/>
                </a:solidFill>
              </a:rPr>
              <a:t>Ad aprile 2022 la "popolazione Internet" era circa 5 miliardi di persone  ovvero circa il 63% della popolazione mondiale;</a:t>
            </a:r>
          </a:p>
          <a:p>
            <a:pPr lvl="1"/>
            <a:r>
              <a:rPr lang="it-IT" sz="1800" dirty="0">
                <a:solidFill>
                  <a:schemeClr val="bg2"/>
                </a:solidFill>
              </a:rPr>
              <a:t>fonte: DOMO </a:t>
            </a:r>
            <a:r>
              <a:rPr lang="it-IT" sz="1800" dirty="0" err="1">
                <a:solidFill>
                  <a:schemeClr val="bg2"/>
                </a:solidFill>
              </a:rPr>
              <a:t>Inc</a:t>
            </a:r>
            <a:r>
              <a:rPr lang="it-IT" sz="1800" dirty="0">
                <a:solidFill>
                  <a:schemeClr val="bg2"/>
                </a:solidFill>
              </a:rPr>
              <a:t>, "Data </a:t>
            </a:r>
            <a:r>
              <a:rPr lang="it-IT" sz="1800" dirty="0" err="1">
                <a:solidFill>
                  <a:schemeClr val="bg2"/>
                </a:solidFill>
              </a:rPr>
              <a:t>never</a:t>
            </a:r>
            <a:r>
              <a:rPr lang="it-IT" sz="1800" dirty="0">
                <a:solidFill>
                  <a:schemeClr val="bg2"/>
                </a:solidFill>
              </a:rPr>
              <a:t> </a:t>
            </a:r>
            <a:r>
              <a:rPr lang="it-IT" sz="1800" dirty="0" err="1">
                <a:solidFill>
                  <a:schemeClr val="bg2"/>
                </a:solidFill>
              </a:rPr>
              <a:t>sleeps</a:t>
            </a:r>
            <a:r>
              <a:rPr lang="it-IT" sz="1800" dirty="0">
                <a:solidFill>
                  <a:schemeClr val="bg2"/>
                </a:solidFill>
              </a:rPr>
              <a:t>", 2022.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EBAEB2-8D00-A5FC-FC2D-5079AF50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06" y="3750169"/>
            <a:ext cx="3451089" cy="115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B9FA51F8-E01D-ECF3-FE73-068B15623394}"/>
              </a:ext>
            </a:extLst>
          </p:cNvPr>
          <p:cNvCxnSpPr/>
          <p:nvPr/>
        </p:nvCxnSpPr>
        <p:spPr>
          <a:xfrm>
            <a:off x="3151762" y="4168302"/>
            <a:ext cx="355059" cy="0"/>
          </a:xfrm>
          <a:prstGeom prst="line">
            <a:avLst/>
          </a:prstGeom>
          <a:ln w="28575">
            <a:solidFill>
              <a:srgbClr val="D922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C997401-1121-0DD0-ACD9-A45D3A064CCC}"/>
              </a:ext>
            </a:extLst>
          </p:cNvPr>
          <p:cNvSpPr txBox="1"/>
          <p:nvPr/>
        </p:nvSpPr>
        <p:spPr>
          <a:xfrm>
            <a:off x="651752" y="4307562"/>
            <a:ext cx="1999034" cy="276999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</a:t>
            </a:r>
            <a:r>
              <a:rPr lang="it-IT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billion</a:t>
            </a:r>
            <a:r>
              <a:rPr lang="it-IT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= 1 miliardo</a:t>
            </a:r>
          </a:p>
        </p:txBody>
      </p:sp>
      <p:cxnSp>
        <p:nvCxnSpPr>
          <p:cNvPr id="13" name="Connettore 7 12">
            <a:extLst>
              <a:ext uri="{FF2B5EF4-FFF2-40B4-BE49-F238E27FC236}">
                <a16:creationId xmlns:a16="http://schemas.microsoft.com/office/drawing/2014/main" id="{F2A2F936-0CBC-921F-094C-5CC48250B5B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650786" y="4168302"/>
            <a:ext cx="500976" cy="277760"/>
          </a:xfrm>
          <a:prstGeom prst="curvedConnector3">
            <a:avLst/>
          </a:prstGeom>
          <a:ln w="28575">
            <a:solidFill>
              <a:srgbClr val="D922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3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>
                <a:solidFill>
                  <a:schemeClr val="bg2"/>
                </a:solidFill>
              </a:rPr>
              <a:t>Il sito web Statista ha stimato che nel 2022 la quantità totale di dati </a:t>
            </a:r>
            <a:r>
              <a:rPr lang="it-IT" sz="2000" i="1">
                <a:solidFill>
                  <a:schemeClr val="bg2"/>
                </a:solidFill>
              </a:rPr>
              <a:t>consumati</a:t>
            </a:r>
            <a:r>
              <a:rPr lang="it-IT" sz="2000">
                <a:solidFill>
                  <a:schemeClr val="bg2"/>
                </a:solidFill>
              </a:rPr>
              <a:t> a livello globale è stata di 97 ZB.</a:t>
            </a:r>
          </a:p>
          <a:p>
            <a:pPr lvl="1"/>
            <a:r>
              <a:rPr lang="it-IT" sz="2000">
                <a:solidFill>
                  <a:schemeClr val="bg2"/>
                </a:solidFill>
              </a:rPr>
              <a:t>Circa 19,7 TB a persona (per chat, e-mail, social, streaming, ecc.).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786AF5-D238-CB31-A40C-647638373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" b="13768"/>
          <a:stretch/>
        </p:blipFill>
        <p:spPr>
          <a:xfrm>
            <a:off x="2383773" y="2344366"/>
            <a:ext cx="4265081" cy="270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4F9693B8-F50B-E33F-641C-6AF13E1BEBAC}"/>
              </a:ext>
            </a:extLst>
          </p:cNvPr>
          <p:cNvCxnSpPr>
            <a:cxnSpLocks/>
          </p:cNvCxnSpPr>
          <p:nvPr/>
        </p:nvCxnSpPr>
        <p:spPr>
          <a:xfrm>
            <a:off x="5894961" y="2344366"/>
            <a:ext cx="0" cy="2564815"/>
          </a:xfrm>
          <a:prstGeom prst="line">
            <a:avLst/>
          </a:prstGeom>
          <a:ln>
            <a:solidFill>
              <a:srgbClr val="D926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C4C206-69A2-0034-D03D-FB07C6A1AA51}"/>
              </a:ext>
            </a:extLst>
          </p:cNvPr>
          <p:cNvSpPr txBox="1"/>
          <p:nvPr/>
        </p:nvSpPr>
        <p:spPr>
          <a:xfrm>
            <a:off x="5000019" y="2344366"/>
            <a:ext cx="785507" cy="230832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it-IT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 misurato</a:t>
            </a:r>
            <a:endParaRPr lang="it-IT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3383A38-EEF7-9A5D-D05D-D13506A143B6}"/>
              </a:ext>
            </a:extLst>
          </p:cNvPr>
          <p:cNvSpPr txBox="1"/>
          <p:nvPr/>
        </p:nvSpPr>
        <p:spPr>
          <a:xfrm>
            <a:off x="6001966" y="2344366"/>
            <a:ext cx="756324" cy="230832"/>
          </a:xfrm>
          <a:prstGeom prst="rect">
            <a:avLst/>
          </a:prstGeom>
          <a:noFill/>
          <a:ln>
            <a:solidFill>
              <a:srgbClr val="D9264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9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previsto </a:t>
            </a:r>
            <a:endParaRPr lang="it-IT" sz="9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09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6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F654FD-1F85-0F58-7CCD-34B783B1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65" y="2296436"/>
            <a:ext cx="939801" cy="939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68812F-0CA1-8F12-0383-8D30866289A8}"/>
              </a:ext>
            </a:extLst>
          </p:cNvPr>
          <p:cNvSpPr txBox="1"/>
          <p:nvPr/>
        </p:nvSpPr>
        <p:spPr>
          <a:xfrm>
            <a:off x="433366" y="3172670"/>
            <a:ext cx="2057400" cy="600164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Un personal computer (PC) moderno ha la capacità di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1 TB 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598F63-73CD-3322-40C9-BF8CD07E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7" y="1569380"/>
            <a:ext cx="939801" cy="93980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2CED603-2F03-665E-A2BA-AC99AD6A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16" y="1920656"/>
            <a:ext cx="939801" cy="9398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925CC87-9A59-4117-871B-9BF82A9C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7" y="1562135"/>
            <a:ext cx="939801" cy="93980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F695A1F-C8DE-4A20-E3C3-678A7D3C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116" y="2334081"/>
            <a:ext cx="939801" cy="93980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220161-C706-E9F7-3F82-D7B7D969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716" y="2296436"/>
            <a:ext cx="939801" cy="93980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941B889-E7E9-60F5-107A-40BF7A0419FE}"/>
              </a:ext>
            </a:extLst>
          </p:cNvPr>
          <p:cNvSpPr txBox="1"/>
          <p:nvPr/>
        </p:nvSpPr>
        <p:spPr>
          <a:xfrm>
            <a:off x="3139016" y="3211733"/>
            <a:ext cx="2057400" cy="76944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Un utente medio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ogni anno </a:t>
            </a:r>
            <a:r>
              <a:rPr lang="it-IT" sz="11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consuma</a:t>
            </a:r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dati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per l’equivalente di 19 PC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(19 TB)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473717A1-81C7-8C50-A80C-19611AC5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7" y="716824"/>
            <a:ext cx="939801" cy="93980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E3B5270-68C3-F9DB-817A-30E1A8AB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16" y="1068100"/>
            <a:ext cx="939801" cy="93980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55C450E-DAED-FE2F-E3C3-8B15F264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7" y="709579"/>
            <a:ext cx="939801" cy="93980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B0C48C7-E4AD-0A07-2871-F84D33BB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6" y="1481525"/>
            <a:ext cx="939801" cy="93980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59EFBC6-37EB-8AB5-6126-0371612D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6" y="1443880"/>
            <a:ext cx="939801" cy="93980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A6D3F141-F108-0C9B-E7C2-B47385D9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7" y="1775250"/>
            <a:ext cx="939801" cy="93980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F321B2D-D70A-38A9-82D1-1166E652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16" y="2126526"/>
            <a:ext cx="939801" cy="939801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0A853EF8-D4FE-CC79-D6BC-6AC84DA3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7" y="1768005"/>
            <a:ext cx="939801" cy="93980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C65627A-DCF0-2B92-4B2A-65EE400A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6" y="2539951"/>
            <a:ext cx="939801" cy="93980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B93B0206-241C-1C73-6CCB-2E4389663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6" y="2502306"/>
            <a:ext cx="939801" cy="93980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727B956E-25B2-7C8E-CB8C-FA20ACD0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7" y="2784759"/>
            <a:ext cx="939801" cy="939801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3F8A973-F7E2-3C16-DA49-3D0985ABA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16" y="3136035"/>
            <a:ext cx="939801" cy="939801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C01F605B-0C04-C190-1FF0-8E6A5319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7" y="2777514"/>
            <a:ext cx="939801" cy="93980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4115B90-5DF8-8AFB-EB85-7D46BB76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16" y="3549460"/>
            <a:ext cx="939801" cy="939801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BE671176-47DD-CEED-7C2A-6A8E2420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016" y="3511815"/>
            <a:ext cx="939801" cy="939801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7436AF6-1656-0753-251F-1D91CE9F59E1}"/>
              </a:ext>
            </a:extLst>
          </p:cNvPr>
          <p:cNvSpPr txBox="1"/>
          <p:nvPr/>
        </p:nvSpPr>
        <p:spPr>
          <a:xfrm>
            <a:off x="6368221" y="4391119"/>
            <a:ext cx="2405447" cy="769441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A livello mondiale, </a:t>
            </a:r>
          </a:p>
          <a:p>
            <a:pPr algn="ctr"/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nel 2022 sono stati </a:t>
            </a:r>
            <a:r>
              <a:rPr lang="it-IT" sz="11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consumati</a:t>
            </a:r>
            <a:r>
              <a:rPr lang="it-IT" sz="1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itchFamily="2" charset="2"/>
              </a:rPr>
              <a:t> dati per l’equivalente di 97 miliardi di PC (97 ZB)</a:t>
            </a:r>
            <a:endParaRPr lang="it-IT" sz="11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Freccia destra 31">
            <a:extLst>
              <a:ext uri="{FF2B5EF4-FFF2-40B4-BE49-F238E27FC236}">
                <a16:creationId xmlns:a16="http://schemas.microsoft.com/office/drawing/2014/main" id="{56EB3B47-A9C2-6C71-987A-194F337C1B0A}"/>
              </a:ext>
            </a:extLst>
          </p:cNvPr>
          <p:cNvSpPr/>
          <p:nvPr/>
        </p:nvSpPr>
        <p:spPr>
          <a:xfrm>
            <a:off x="2208179" y="2539951"/>
            <a:ext cx="930837" cy="3205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destra 32">
            <a:extLst>
              <a:ext uri="{FF2B5EF4-FFF2-40B4-BE49-F238E27FC236}">
                <a16:creationId xmlns:a16="http://schemas.microsoft.com/office/drawing/2014/main" id="{C31A7A74-C938-F06D-0399-E2CDE4406B38}"/>
              </a:ext>
            </a:extLst>
          </p:cNvPr>
          <p:cNvSpPr/>
          <p:nvPr/>
        </p:nvSpPr>
        <p:spPr>
          <a:xfrm>
            <a:off x="5346397" y="2539951"/>
            <a:ext cx="930837" cy="3205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046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000" dirty="0"/>
              <a:t>Da dove proviene questa marea di dati?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Ricerche sul Web (Google, Bing,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Social (Facebook, Instagram, Twitter,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App di messaggistica istantanea (</a:t>
            </a:r>
            <a:r>
              <a:rPr lang="it-IT" sz="2000" dirty="0" err="1">
                <a:solidFill>
                  <a:schemeClr val="bg2"/>
                </a:solidFill>
              </a:rPr>
              <a:t>Whatsapp</a:t>
            </a:r>
            <a:r>
              <a:rPr lang="it-IT" sz="2000" dirty="0">
                <a:solidFill>
                  <a:schemeClr val="bg2"/>
                </a:solidFill>
              </a:rPr>
              <a:t>, </a:t>
            </a:r>
            <a:r>
              <a:rPr lang="it-IT" sz="2000" dirty="0" err="1">
                <a:solidFill>
                  <a:schemeClr val="bg2"/>
                </a:solidFill>
              </a:rPr>
              <a:t>Telegram</a:t>
            </a:r>
            <a:r>
              <a:rPr lang="it-IT" sz="2000" dirty="0">
                <a:solidFill>
                  <a:schemeClr val="bg2"/>
                </a:solidFill>
              </a:rPr>
              <a:t>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eCommerce (Amazon, </a:t>
            </a:r>
            <a:r>
              <a:rPr lang="it-IT" sz="2000" dirty="0" err="1">
                <a:solidFill>
                  <a:schemeClr val="bg2"/>
                </a:solidFill>
              </a:rPr>
              <a:t>Alibaba</a:t>
            </a:r>
            <a:r>
              <a:rPr lang="it-IT" sz="2000" dirty="0">
                <a:solidFill>
                  <a:schemeClr val="bg2"/>
                </a:solidFill>
              </a:rPr>
              <a:t>, eBay,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Streaming (YouTube, Spotify, Netflix,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Esperimenti scientifici su larga scala (Large </a:t>
            </a:r>
            <a:r>
              <a:rPr lang="it-IT" sz="2000" dirty="0" err="1">
                <a:solidFill>
                  <a:schemeClr val="bg2"/>
                </a:solidFill>
              </a:rPr>
              <a:t>Hadron</a:t>
            </a:r>
            <a:r>
              <a:rPr lang="it-IT" sz="2000" dirty="0">
                <a:solidFill>
                  <a:schemeClr val="bg2"/>
                </a:solidFill>
              </a:rPr>
              <a:t> Collider o LHC del CERN, ecc.).</a:t>
            </a:r>
          </a:p>
          <a:p>
            <a:pPr lvl="1"/>
            <a:r>
              <a:rPr lang="it-IT" sz="2000" dirty="0">
                <a:solidFill>
                  <a:schemeClr val="bg2"/>
                </a:solidFill>
              </a:rPr>
              <a:t>Dispositivi dell'Internet delle cose (IoT) (sanità elettronica, casa intelligente, città intelligenti, ecc.).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382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/>
              <a:t>Alcune statistiche: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la Borsa di New York (New York Stock Exchange) genera circa 4-5 TB di dati al giorno;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Facebook ospita più di 240 miliardi di foto, con una crescita di 7 PB al mese;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nel 2014, l'Internet Archive ha immagazzinato più di 18 PB di dati;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l’LHC del CERN produce circa 30-50 PB di dati all'anno;</a:t>
            </a:r>
          </a:p>
          <a:p>
            <a:pPr lvl="1"/>
            <a:r>
              <a:rPr lang="it-IT" sz="1800">
                <a:solidFill>
                  <a:schemeClr val="bg2"/>
                </a:solidFill>
              </a:rPr>
              <a:t>CISCO ha stimato che 50 miliardi di dispositivi IoT erano connessi a Internet nel il 2020</a:t>
            </a:r>
          </a:p>
          <a:p>
            <a:pPr lvl="2"/>
            <a:r>
              <a:rPr lang="it-IT" sz="1800">
                <a:solidFill>
                  <a:schemeClr val="bg2"/>
                </a:solidFill>
              </a:rPr>
              <a:t>nel 2020 l'IoT ha creato 40 TB di dati al giorno (stimato).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2BA269-CDCB-FB2A-8CB6-4A23DB6F82E6}"/>
              </a:ext>
            </a:extLst>
          </p:cNvPr>
          <p:cNvSpPr txBox="1"/>
          <p:nvPr/>
        </p:nvSpPr>
        <p:spPr>
          <a:xfrm>
            <a:off x="500575" y="4641796"/>
            <a:ext cx="8364365" cy="369332"/>
          </a:xfrm>
          <a:prstGeom prst="rect">
            <a:avLst/>
          </a:prstGeom>
          <a:solidFill>
            <a:srgbClr val="E9EDEE">
              <a:alpha val="5098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 PB (</a:t>
            </a:r>
            <a:r>
              <a:rPr lang="it-IT" sz="180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PetaByte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= 10</a:t>
            </a:r>
            <a:r>
              <a:rPr lang="it-IT" sz="1800" baseline="30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TB (1000 </a:t>
            </a:r>
            <a:r>
              <a:rPr lang="it-IT" sz="180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TeraByte</a:t>
            </a:r>
            <a:r>
              <a:rPr lang="it-IT" sz="18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466633E-2930-8D6B-D8F7-8E8E0A5F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3" y="4635932"/>
            <a:ext cx="370332" cy="3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7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F266F1-DD8D-937D-6619-795F06D9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L’era dei Big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B2AB945-952C-4D79-D401-E124B86FB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2000"/>
              <a:t>Dati generati in un minuto secondo l’articolo "</a:t>
            </a:r>
            <a:r>
              <a:rPr lang="it-IT"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it-IT" sz="200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never</a:t>
            </a:r>
            <a:r>
              <a:rPr lang="it-IT" sz="200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2000" err="1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sleeps</a:t>
            </a:r>
            <a:r>
              <a:rPr lang="it-IT" sz="2000"/>
              <a:t>" del 2022.</a:t>
            </a:r>
            <a:endParaRPr lang="it-IT" sz="200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F371B03-9109-451D-6CD2-179689ADFA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FA03477-9E25-28E4-35F7-07303C01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87" y="1896505"/>
            <a:ext cx="3255293" cy="317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677928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1505</Words>
  <Application>Microsoft Macintosh PowerPoint</Application>
  <PresentationFormat>Presentazione su schermo (16:9)</PresentationFormat>
  <Paragraphs>188</Paragraphs>
  <Slides>25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Lato</vt:lpstr>
      <vt:lpstr>Arial</vt:lpstr>
      <vt:lpstr>Raleway</vt:lpstr>
      <vt:lpstr>Streamline</vt:lpstr>
      <vt:lpstr>30 minuti con… Big Data</vt:lpstr>
      <vt:lpstr>Agenda</vt:lpstr>
      <vt:lpstr>L’era dei Big Data</vt:lpstr>
      <vt:lpstr>L’era dei Big Data</vt:lpstr>
      <vt:lpstr>L’era dei Big Data</vt:lpstr>
      <vt:lpstr>L’era dei Big Data</vt:lpstr>
      <vt:lpstr>L’era dei Big Data</vt:lpstr>
      <vt:lpstr>L’era dei Big Data</vt:lpstr>
      <vt:lpstr>L’era dei Big Data</vt:lpstr>
      <vt:lpstr>L’era dei Big Data</vt:lpstr>
      <vt:lpstr>L’era dei Big Data</vt:lpstr>
      <vt:lpstr>Cosa sono i Big Data?</vt:lpstr>
      <vt:lpstr>Quali sono le caratteristiche dei Big Data?</vt:lpstr>
      <vt:lpstr>Quali sono le caratteristiche dei Big Data?</vt:lpstr>
      <vt:lpstr>Quali sono le caratteristiche dei Big Data?</vt:lpstr>
      <vt:lpstr>Esempi di applicazioni Big Data</vt:lpstr>
      <vt:lpstr>Archiviazione e analisi dei Big Data</vt:lpstr>
      <vt:lpstr>Archiviazione e analisi dei Big Data</vt:lpstr>
      <vt:lpstr>Archiviazione e analisi dei Big Data</vt:lpstr>
      <vt:lpstr>Archiviazione e analisi dei Big Data</vt:lpstr>
      <vt:lpstr>Archiviazione e analisi dei Big Data</vt:lpstr>
      <vt:lpstr>Conclusioni</vt:lpstr>
      <vt:lpstr>Bibliografia</vt:lpstr>
      <vt:lpstr>Bibliografia</vt:lpstr>
      <vt:lpstr>Fine presentazione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Titolo…</dc:title>
  <cp:lastModifiedBy>Roberto Nai</cp:lastModifiedBy>
  <cp:revision>93</cp:revision>
  <dcterms:modified xsi:type="dcterms:W3CDTF">2024-06-17T10:54:02Z</dcterms:modified>
</cp:coreProperties>
</file>